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446"/>
    <a:srgbClr val="BA9EF2"/>
    <a:srgbClr val="B8A4DF"/>
    <a:srgbClr val="4C229F"/>
    <a:srgbClr val="DBCCF8"/>
    <a:srgbClr val="9F79ED"/>
    <a:srgbClr val="7646D7"/>
    <a:srgbClr val="2D1460"/>
    <a:srgbClr val="E6DDFA"/>
    <a:srgbClr val="E6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24604B-41EA-43CB-9EF1-ADB84CEED824}" v="653" dt="2024-09-08T18:25:17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8D232-8C25-4123-9E38-988232E3C966}" type="doc">
      <dgm:prSet loTypeId="urn:microsoft.com/office/officeart/2008/layout/VerticalCurvedList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65AEB1E-CDF1-4192-BA90-AF4615F1A543}">
      <dgm:prSet/>
      <dgm:spPr/>
      <dgm:t>
        <a:bodyPr/>
        <a:lstStyle/>
        <a:p>
          <a:r>
            <a:rPr lang="en-US" dirty="0"/>
            <a:t>What is Obsidian ? </a:t>
          </a:r>
        </a:p>
      </dgm:t>
    </dgm:pt>
    <dgm:pt modelId="{E2A0C6AF-BE93-4608-AB2A-083FBE03E9C0}" type="parTrans" cxnId="{0CBF33F0-19A3-477B-86D2-269F2FCDD2E5}">
      <dgm:prSet/>
      <dgm:spPr/>
      <dgm:t>
        <a:bodyPr/>
        <a:lstStyle/>
        <a:p>
          <a:endParaRPr lang="en-US"/>
        </a:p>
      </dgm:t>
    </dgm:pt>
    <dgm:pt modelId="{3FE10397-78B4-4347-A57B-19238F6F0087}" type="sibTrans" cxnId="{0CBF33F0-19A3-477B-86D2-269F2FCDD2E5}">
      <dgm:prSet/>
      <dgm:spPr/>
      <dgm:t>
        <a:bodyPr/>
        <a:lstStyle/>
        <a:p>
          <a:endParaRPr lang="en-US"/>
        </a:p>
      </dgm:t>
    </dgm:pt>
    <dgm:pt modelId="{9A857247-9583-4C1D-8AC1-868756DF00BD}">
      <dgm:prSet/>
      <dgm:spPr/>
      <dgm:t>
        <a:bodyPr/>
        <a:lstStyle/>
        <a:p>
          <a:r>
            <a:rPr lang="en-US"/>
            <a:t>Why should you use it ? </a:t>
          </a:r>
        </a:p>
      </dgm:t>
    </dgm:pt>
    <dgm:pt modelId="{A176F08F-60FB-4451-A7F7-1C73A221AFEE}" type="parTrans" cxnId="{E78B3B4A-087E-4C7E-8717-80A295B7D92A}">
      <dgm:prSet/>
      <dgm:spPr/>
      <dgm:t>
        <a:bodyPr/>
        <a:lstStyle/>
        <a:p>
          <a:endParaRPr lang="en-US"/>
        </a:p>
      </dgm:t>
    </dgm:pt>
    <dgm:pt modelId="{2B964B92-A8B3-430E-99E7-7260321DABDE}" type="sibTrans" cxnId="{E78B3B4A-087E-4C7E-8717-80A295B7D92A}">
      <dgm:prSet/>
      <dgm:spPr/>
      <dgm:t>
        <a:bodyPr/>
        <a:lstStyle/>
        <a:p>
          <a:endParaRPr lang="en-US"/>
        </a:p>
      </dgm:t>
    </dgm:pt>
    <dgm:pt modelId="{CC3B41B6-F47B-43A9-B6A8-89D148BFE596}">
      <dgm:prSet/>
      <dgm:spPr/>
      <dgm:t>
        <a:bodyPr/>
        <a:lstStyle/>
        <a:p>
          <a:r>
            <a:rPr lang="en-US" dirty="0"/>
            <a:t>Installing it</a:t>
          </a:r>
        </a:p>
      </dgm:t>
    </dgm:pt>
    <dgm:pt modelId="{6393FD0D-F18F-4BE2-8F3D-59F446FA8CBF}" type="parTrans" cxnId="{3C6F17C9-8BFB-4CBD-8B5D-ABD6C3D47D07}">
      <dgm:prSet/>
      <dgm:spPr/>
      <dgm:t>
        <a:bodyPr/>
        <a:lstStyle/>
        <a:p>
          <a:endParaRPr lang="en-US"/>
        </a:p>
      </dgm:t>
    </dgm:pt>
    <dgm:pt modelId="{B40F1147-B0C8-4105-BF6D-176301B3D652}" type="sibTrans" cxnId="{3C6F17C9-8BFB-4CBD-8B5D-ABD6C3D47D07}">
      <dgm:prSet/>
      <dgm:spPr/>
      <dgm:t>
        <a:bodyPr/>
        <a:lstStyle/>
        <a:p>
          <a:endParaRPr lang="en-US"/>
        </a:p>
      </dgm:t>
    </dgm:pt>
    <dgm:pt modelId="{7ADD125C-A8AB-46ED-A417-50A3A8B5C800}">
      <dgm:prSet/>
      <dgm:spPr/>
      <dgm:t>
        <a:bodyPr/>
        <a:lstStyle/>
        <a:p>
          <a:r>
            <a:rPr lang="en-US"/>
            <a:t>Sync options because losing notes is Null </a:t>
          </a:r>
        </a:p>
      </dgm:t>
    </dgm:pt>
    <dgm:pt modelId="{9D73F3B0-4B67-44FD-BD7A-215A2EB2EC79}" type="parTrans" cxnId="{7A8972FE-F4CC-401F-A03D-BC848458932E}">
      <dgm:prSet/>
      <dgm:spPr/>
      <dgm:t>
        <a:bodyPr/>
        <a:lstStyle/>
        <a:p>
          <a:endParaRPr lang="en-US"/>
        </a:p>
      </dgm:t>
    </dgm:pt>
    <dgm:pt modelId="{66CCC0DB-AE48-497C-85FA-F3D3D69B9930}" type="sibTrans" cxnId="{7A8972FE-F4CC-401F-A03D-BC848458932E}">
      <dgm:prSet/>
      <dgm:spPr/>
      <dgm:t>
        <a:bodyPr/>
        <a:lstStyle/>
        <a:p>
          <a:endParaRPr lang="en-US"/>
        </a:p>
      </dgm:t>
    </dgm:pt>
    <dgm:pt modelId="{D0F00FE1-9A18-4AF8-AA7A-A3893FECCFEB}">
      <dgm:prSet/>
      <dgm:spPr/>
      <dgm:t>
        <a:bodyPr/>
        <a:lstStyle/>
        <a:p>
          <a:r>
            <a:rPr lang="en-US"/>
            <a:t>Making it prettier</a:t>
          </a:r>
        </a:p>
      </dgm:t>
    </dgm:pt>
    <dgm:pt modelId="{3917A62A-94CE-4BB5-861D-1FC62229C399}" type="parTrans" cxnId="{7A773937-1254-4BD6-907F-FAD37D79913C}">
      <dgm:prSet/>
      <dgm:spPr/>
      <dgm:t>
        <a:bodyPr/>
        <a:lstStyle/>
        <a:p>
          <a:endParaRPr lang="en-US"/>
        </a:p>
      </dgm:t>
    </dgm:pt>
    <dgm:pt modelId="{0D3B5D97-089B-4522-AC54-778650EB2A9B}" type="sibTrans" cxnId="{7A773937-1254-4BD6-907F-FAD37D79913C}">
      <dgm:prSet/>
      <dgm:spPr/>
      <dgm:t>
        <a:bodyPr/>
        <a:lstStyle/>
        <a:p>
          <a:endParaRPr lang="en-US"/>
        </a:p>
      </dgm:t>
    </dgm:pt>
    <dgm:pt modelId="{A4DF02F7-79E2-4052-A918-8DB06931FA4E}">
      <dgm:prSet/>
      <dgm:spPr/>
      <dgm:t>
        <a:bodyPr/>
        <a:lstStyle/>
        <a:p>
          <a:r>
            <a:rPr lang="en-US"/>
            <a:t>Power ups </a:t>
          </a:r>
        </a:p>
      </dgm:t>
    </dgm:pt>
    <dgm:pt modelId="{8B43B373-2DB9-4372-AB38-B56C87C3C4DD}" type="parTrans" cxnId="{18E8DDC0-4447-40EE-B44C-12F7168ABE32}">
      <dgm:prSet/>
      <dgm:spPr/>
      <dgm:t>
        <a:bodyPr/>
        <a:lstStyle/>
        <a:p>
          <a:endParaRPr lang="en-US"/>
        </a:p>
      </dgm:t>
    </dgm:pt>
    <dgm:pt modelId="{BE47C468-6B63-4E6F-88D6-10398D1A849F}" type="sibTrans" cxnId="{18E8DDC0-4447-40EE-B44C-12F7168ABE32}">
      <dgm:prSet/>
      <dgm:spPr/>
      <dgm:t>
        <a:bodyPr/>
        <a:lstStyle/>
        <a:p>
          <a:endParaRPr lang="en-US"/>
        </a:p>
      </dgm:t>
    </dgm:pt>
    <dgm:pt modelId="{B7628380-D5D5-4210-82FD-896EB0B450A4}">
      <dgm:prSet/>
      <dgm:spPr/>
      <dgm:t>
        <a:bodyPr/>
        <a:lstStyle/>
        <a:p>
          <a:r>
            <a:rPr lang="en-US"/>
            <a:t>Sources </a:t>
          </a:r>
        </a:p>
      </dgm:t>
    </dgm:pt>
    <dgm:pt modelId="{4F0FBD07-F5CB-43F2-941A-01C7AAF6A309}" type="parTrans" cxnId="{253B9928-66C7-49C1-86D1-60E81838D5D8}">
      <dgm:prSet/>
      <dgm:spPr/>
      <dgm:t>
        <a:bodyPr/>
        <a:lstStyle/>
        <a:p>
          <a:endParaRPr lang="en-US"/>
        </a:p>
      </dgm:t>
    </dgm:pt>
    <dgm:pt modelId="{5F286AAD-7006-47EE-B0C8-735DD2F4E012}" type="sibTrans" cxnId="{253B9928-66C7-49C1-86D1-60E81838D5D8}">
      <dgm:prSet/>
      <dgm:spPr/>
      <dgm:t>
        <a:bodyPr/>
        <a:lstStyle/>
        <a:p>
          <a:endParaRPr lang="en-US"/>
        </a:p>
      </dgm:t>
    </dgm:pt>
    <dgm:pt modelId="{EFAB7936-04BB-4552-84AE-220C2DF40B46}" type="pres">
      <dgm:prSet presAssocID="{25A8D232-8C25-4123-9E38-988232E3C966}" presName="Name0" presStyleCnt="0">
        <dgm:presLayoutVars>
          <dgm:chMax val="7"/>
          <dgm:chPref val="7"/>
          <dgm:dir/>
        </dgm:presLayoutVars>
      </dgm:prSet>
      <dgm:spPr/>
    </dgm:pt>
    <dgm:pt modelId="{B853AE28-6C1C-4167-8183-252A3F97FD5F}" type="pres">
      <dgm:prSet presAssocID="{25A8D232-8C25-4123-9E38-988232E3C966}" presName="Name1" presStyleCnt="0"/>
      <dgm:spPr/>
    </dgm:pt>
    <dgm:pt modelId="{80D6AD56-43DD-415C-B9FD-E82D3033FFC6}" type="pres">
      <dgm:prSet presAssocID="{25A8D232-8C25-4123-9E38-988232E3C966}" presName="cycle" presStyleCnt="0"/>
      <dgm:spPr/>
    </dgm:pt>
    <dgm:pt modelId="{66081D99-4CC6-4A9D-98A2-24679AB05A9B}" type="pres">
      <dgm:prSet presAssocID="{25A8D232-8C25-4123-9E38-988232E3C966}" presName="srcNode" presStyleLbl="node1" presStyleIdx="0" presStyleCnt="7"/>
      <dgm:spPr/>
    </dgm:pt>
    <dgm:pt modelId="{322C8F0B-B5FE-43F7-8A07-AD99605E8498}" type="pres">
      <dgm:prSet presAssocID="{25A8D232-8C25-4123-9E38-988232E3C966}" presName="conn" presStyleLbl="parChTrans1D2" presStyleIdx="0" presStyleCnt="1"/>
      <dgm:spPr/>
    </dgm:pt>
    <dgm:pt modelId="{45A8D059-AEAA-41E4-A84A-ED6704686FDE}" type="pres">
      <dgm:prSet presAssocID="{25A8D232-8C25-4123-9E38-988232E3C966}" presName="extraNode" presStyleLbl="node1" presStyleIdx="0" presStyleCnt="7"/>
      <dgm:spPr/>
    </dgm:pt>
    <dgm:pt modelId="{C9EB21EE-BD2C-4B55-B53D-3AD38265924C}" type="pres">
      <dgm:prSet presAssocID="{25A8D232-8C25-4123-9E38-988232E3C966}" presName="dstNode" presStyleLbl="node1" presStyleIdx="0" presStyleCnt="7"/>
      <dgm:spPr/>
    </dgm:pt>
    <dgm:pt modelId="{45189E5D-6FB8-42C6-84E1-FC4E13CA9A7E}" type="pres">
      <dgm:prSet presAssocID="{F65AEB1E-CDF1-4192-BA90-AF4615F1A543}" presName="text_1" presStyleLbl="node1" presStyleIdx="0" presStyleCnt="7">
        <dgm:presLayoutVars>
          <dgm:bulletEnabled val="1"/>
        </dgm:presLayoutVars>
      </dgm:prSet>
      <dgm:spPr/>
    </dgm:pt>
    <dgm:pt modelId="{6FCD67EB-5D24-4B83-ADAA-77B715A6CC39}" type="pres">
      <dgm:prSet presAssocID="{F65AEB1E-CDF1-4192-BA90-AF4615F1A543}" presName="accent_1" presStyleCnt="0"/>
      <dgm:spPr/>
    </dgm:pt>
    <dgm:pt modelId="{BF117333-CF10-4915-8337-33B798915D74}" type="pres">
      <dgm:prSet presAssocID="{F65AEB1E-CDF1-4192-BA90-AF4615F1A543}" presName="accentRepeatNode" presStyleLbl="solidFgAcc1" presStyleIdx="0" presStyleCnt="7"/>
      <dgm:spPr/>
    </dgm:pt>
    <dgm:pt modelId="{23B8FA00-9A3E-4CFF-9D20-D63336AF5B9A}" type="pres">
      <dgm:prSet presAssocID="{9A857247-9583-4C1D-8AC1-868756DF00BD}" presName="text_2" presStyleLbl="node1" presStyleIdx="1" presStyleCnt="7">
        <dgm:presLayoutVars>
          <dgm:bulletEnabled val="1"/>
        </dgm:presLayoutVars>
      </dgm:prSet>
      <dgm:spPr/>
    </dgm:pt>
    <dgm:pt modelId="{C5C7A9DC-E9FB-42DF-AADE-8F36FAFA4775}" type="pres">
      <dgm:prSet presAssocID="{9A857247-9583-4C1D-8AC1-868756DF00BD}" presName="accent_2" presStyleCnt="0"/>
      <dgm:spPr/>
    </dgm:pt>
    <dgm:pt modelId="{D8D1C38A-95A1-47AD-96EC-2B9BBE11158B}" type="pres">
      <dgm:prSet presAssocID="{9A857247-9583-4C1D-8AC1-868756DF00BD}" presName="accentRepeatNode" presStyleLbl="solidFgAcc1" presStyleIdx="1" presStyleCnt="7"/>
      <dgm:spPr/>
    </dgm:pt>
    <dgm:pt modelId="{3134D240-12AF-4B72-A6D3-33921E37F56B}" type="pres">
      <dgm:prSet presAssocID="{CC3B41B6-F47B-43A9-B6A8-89D148BFE596}" presName="text_3" presStyleLbl="node1" presStyleIdx="2" presStyleCnt="7">
        <dgm:presLayoutVars>
          <dgm:bulletEnabled val="1"/>
        </dgm:presLayoutVars>
      </dgm:prSet>
      <dgm:spPr/>
    </dgm:pt>
    <dgm:pt modelId="{331AB7FF-CB0B-46D8-B144-793E0C6A536F}" type="pres">
      <dgm:prSet presAssocID="{CC3B41B6-F47B-43A9-B6A8-89D148BFE596}" presName="accent_3" presStyleCnt="0"/>
      <dgm:spPr/>
    </dgm:pt>
    <dgm:pt modelId="{B346DD78-468B-4E49-82D4-7A1171D236A0}" type="pres">
      <dgm:prSet presAssocID="{CC3B41B6-F47B-43A9-B6A8-89D148BFE596}" presName="accentRepeatNode" presStyleLbl="solidFgAcc1" presStyleIdx="2" presStyleCnt="7"/>
      <dgm:spPr/>
    </dgm:pt>
    <dgm:pt modelId="{68AC1620-9786-4C36-8826-9D3135B4A861}" type="pres">
      <dgm:prSet presAssocID="{7ADD125C-A8AB-46ED-A417-50A3A8B5C800}" presName="text_4" presStyleLbl="node1" presStyleIdx="3" presStyleCnt="7">
        <dgm:presLayoutVars>
          <dgm:bulletEnabled val="1"/>
        </dgm:presLayoutVars>
      </dgm:prSet>
      <dgm:spPr/>
    </dgm:pt>
    <dgm:pt modelId="{B976E1E6-2570-4BD4-A9A9-5D2DB960A88E}" type="pres">
      <dgm:prSet presAssocID="{7ADD125C-A8AB-46ED-A417-50A3A8B5C800}" presName="accent_4" presStyleCnt="0"/>
      <dgm:spPr/>
    </dgm:pt>
    <dgm:pt modelId="{47E459E7-48E7-47EA-AEDB-C5372962C777}" type="pres">
      <dgm:prSet presAssocID="{7ADD125C-A8AB-46ED-A417-50A3A8B5C800}" presName="accentRepeatNode" presStyleLbl="solidFgAcc1" presStyleIdx="3" presStyleCnt="7"/>
      <dgm:spPr/>
    </dgm:pt>
    <dgm:pt modelId="{AEE195BC-A1CB-4951-8C2A-825018A5BF05}" type="pres">
      <dgm:prSet presAssocID="{D0F00FE1-9A18-4AF8-AA7A-A3893FECCFEB}" presName="text_5" presStyleLbl="node1" presStyleIdx="4" presStyleCnt="7">
        <dgm:presLayoutVars>
          <dgm:bulletEnabled val="1"/>
        </dgm:presLayoutVars>
      </dgm:prSet>
      <dgm:spPr/>
    </dgm:pt>
    <dgm:pt modelId="{80A8808C-F63B-40CD-989B-2CF5E7B40C4B}" type="pres">
      <dgm:prSet presAssocID="{D0F00FE1-9A18-4AF8-AA7A-A3893FECCFEB}" presName="accent_5" presStyleCnt="0"/>
      <dgm:spPr/>
    </dgm:pt>
    <dgm:pt modelId="{833FD0CC-EDE5-4E09-83F0-763D11B0F2E8}" type="pres">
      <dgm:prSet presAssocID="{D0F00FE1-9A18-4AF8-AA7A-A3893FECCFEB}" presName="accentRepeatNode" presStyleLbl="solidFgAcc1" presStyleIdx="4" presStyleCnt="7"/>
      <dgm:spPr/>
    </dgm:pt>
    <dgm:pt modelId="{B8C4594B-CA91-45BA-9717-7524C45D899A}" type="pres">
      <dgm:prSet presAssocID="{A4DF02F7-79E2-4052-A918-8DB06931FA4E}" presName="text_6" presStyleLbl="node1" presStyleIdx="5" presStyleCnt="7">
        <dgm:presLayoutVars>
          <dgm:bulletEnabled val="1"/>
        </dgm:presLayoutVars>
      </dgm:prSet>
      <dgm:spPr/>
    </dgm:pt>
    <dgm:pt modelId="{02133CF2-7B30-451A-BCFA-AF4F35026528}" type="pres">
      <dgm:prSet presAssocID="{A4DF02F7-79E2-4052-A918-8DB06931FA4E}" presName="accent_6" presStyleCnt="0"/>
      <dgm:spPr/>
    </dgm:pt>
    <dgm:pt modelId="{3B411172-B775-4136-82CD-F96B15EA914A}" type="pres">
      <dgm:prSet presAssocID="{A4DF02F7-79E2-4052-A918-8DB06931FA4E}" presName="accentRepeatNode" presStyleLbl="solidFgAcc1" presStyleIdx="5" presStyleCnt="7"/>
      <dgm:spPr/>
    </dgm:pt>
    <dgm:pt modelId="{7B852AA7-C44F-4411-89FC-35C4CA9EFD11}" type="pres">
      <dgm:prSet presAssocID="{B7628380-D5D5-4210-82FD-896EB0B450A4}" presName="text_7" presStyleLbl="node1" presStyleIdx="6" presStyleCnt="7">
        <dgm:presLayoutVars>
          <dgm:bulletEnabled val="1"/>
        </dgm:presLayoutVars>
      </dgm:prSet>
      <dgm:spPr/>
    </dgm:pt>
    <dgm:pt modelId="{AF346780-6FFE-41A4-A4A3-CC0E7AAE3F35}" type="pres">
      <dgm:prSet presAssocID="{B7628380-D5D5-4210-82FD-896EB0B450A4}" presName="accent_7" presStyleCnt="0"/>
      <dgm:spPr/>
    </dgm:pt>
    <dgm:pt modelId="{09E2C139-1DF3-4EC6-8BAA-0BFF256F8787}" type="pres">
      <dgm:prSet presAssocID="{B7628380-D5D5-4210-82FD-896EB0B450A4}" presName="accentRepeatNode" presStyleLbl="solidFgAcc1" presStyleIdx="6" presStyleCnt="7"/>
      <dgm:spPr/>
    </dgm:pt>
  </dgm:ptLst>
  <dgm:cxnLst>
    <dgm:cxn modelId="{0FAB8502-419F-43DC-8946-1C1FF17165CA}" type="presOf" srcId="{D0F00FE1-9A18-4AF8-AA7A-A3893FECCFEB}" destId="{AEE195BC-A1CB-4951-8C2A-825018A5BF05}" srcOrd="0" destOrd="0" presId="urn:microsoft.com/office/officeart/2008/layout/VerticalCurvedList"/>
    <dgm:cxn modelId="{253B9928-66C7-49C1-86D1-60E81838D5D8}" srcId="{25A8D232-8C25-4123-9E38-988232E3C966}" destId="{B7628380-D5D5-4210-82FD-896EB0B450A4}" srcOrd="6" destOrd="0" parTransId="{4F0FBD07-F5CB-43F2-941A-01C7AAF6A309}" sibTransId="{5F286AAD-7006-47EE-B0C8-735DD2F4E012}"/>
    <dgm:cxn modelId="{07EEAF31-A6D4-42DB-82C2-134A5AF2E32F}" type="presOf" srcId="{CC3B41B6-F47B-43A9-B6A8-89D148BFE596}" destId="{3134D240-12AF-4B72-A6D3-33921E37F56B}" srcOrd="0" destOrd="0" presId="urn:microsoft.com/office/officeart/2008/layout/VerticalCurvedList"/>
    <dgm:cxn modelId="{7A773937-1254-4BD6-907F-FAD37D79913C}" srcId="{25A8D232-8C25-4123-9E38-988232E3C966}" destId="{D0F00FE1-9A18-4AF8-AA7A-A3893FECCFEB}" srcOrd="4" destOrd="0" parTransId="{3917A62A-94CE-4BB5-861D-1FC62229C399}" sibTransId="{0D3B5D97-089B-4522-AC54-778650EB2A9B}"/>
    <dgm:cxn modelId="{E78B3B4A-087E-4C7E-8717-80A295B7D92A}" srcId="{25A8D232-8C25-4123-9E38-988232E3C966}" destId="{9A857247-9583-4C1D-8AC1-868756DF00BD}" srcOrd="1" destOrd="0" parTransId="{A176F08F-60FB-4451-A7F7-1C73A221AFEE}" sibTransId="{2B964B92-A8B3-430E-99E7-7260321DABDE}"/>
    <dgm:cxn modelId="{84FDF878-7D92-4A5E-A70B-07A2D2606C3A}" type="presOf" srcId="{F65AEB1E-CDF1-4192-BA90-AF4615F1A543}" destId="{45189E5D-6FB8-42C6-84E1-FC4E13CA9A7E}" srcOrd="0" destOrd="0" presId="urn:microsoft.com/office/officeart/2008/layout/VerticalCurvedList"/>
    <dgm:cxn modelId="{B309F784-0297-47D6-A877-B5C0FFD8D536}" type="presOf" srcId="{7ADD125C-A8AB-46ED-A417-50A3A8B5C800}" destId="{68AC1620-9786-4C36-8826-9D3135B4A861}" srcOrd="0" destOrd="0" presId="urn:microsoft.com/office/officeart/2008/layout/VerticalCurvedList"/>
    <dgm:cxn modelId="{9A60E492-F685-4EFF-B09D-9DCDA11C5AFD}" type="presOf" srcId="{9A857247-9583-4C1D-8AC1-868756DF00BD}" destId="{23B8FA00-9A3E-4CFF-9D20-D63336AF5B9A}" srcOrd="0" destOrd="0" presId="urn:microsoft.com/office/officeart/2008/layout/VerticalCurvedList"/>
    <dgm:cxn modelId="{304B539F-75BE-48AD-B1F9-133A672ADBFE}" type="presOf" srcId="{A4DF02F7-79E2-4052-A918-8DB06931FA4E}" destId="{B8C4594B-CA91-45BA-9717-7524C45D899A}" srcOrd="0" destOrd="0" presId="urn:microsoft.com/office/officeart/2008/layout/VerticalCurvedList"/>
    <dgm:cxn modelId="{398836B4-43A8-4E51-882A-EEE8661EA4EF}" type="presOf" srcId="{25A8D232-8C25-4123-9E38-988232E3C966}" destId="{EFAB7936-04BB-4552-84AE-220C2DF40B46}" srcOrd="0" destOrd="0" presId="urn:microsoft.com/office/officeart/2008/layout/VerticalCurvedList"/>
    <dgm:cxn modelId="{18E8DDC0-4447-40EE-B44C-12F7168ABE32}" srcId="{25A8D232-8C25-4123-9E38-988232E3C966}" destId="{A4DF02F7-79E2-4052-A918-8DB06931FA4E}" srcOrd="5" destOrd="0" parTransId="{8B43B373-2DB9-4372-AB38-B56C87C3C4DD}" sibTransId="{BE47C468-6B63-4E6F-88D6-10398D1A849F}"/>
    <dgm:cxn modelId="{3C6F17C9-8BFB-4CBD-8B5D-ABD6C3D47D07}" srcId="{25A8D232-8C25-4123-9E38-988232E3C966}" destId="{CC3B41B6-F47B-43A9-B6A8-89D148BFE596}" srcOrd="2" destOrd="0" parTransId="{6393FD0D-F18F-4BE2-8F3D-59F446FA8CBF}" sibTransId="{B40F1147-B0C8-4105-BF6D-176301B3D652}"/>
    <dgm:cxn modelId="{901CDDCF-F460-4D5E-8EB7-8D58BF6C7CFE}" type="presOf" srcId="{3FE10397-78B4-4347-A57B-19238F6F0087}" destId="{322C8F0B-B5FE-43F7-8A07-AD99605E8498}" srcOrd="0" destOrd="0" presId="urn:microsoft.com/office/officeart/2008/layout/VerticalCurvedList"/>
    <dgm:cxn modelId="{878038DB-8AD3-4D92-98E1-75061ECC41F4}" type="presOf" srcId="{B7628380-D5D5-4210-82FD-896EB0B450A4}" destId="{7B852AA7-C44F-4411-89FC-35C4CA9EFD11}" srcOrd="0" destOrd="0" presId="urn:microsoft.com/office/officeart/2008/layout/VerticalCurvedList"/>
    <dgm:cxn modelId="{0CBF33F0-19A3-477B-86D2-269F2FCDD2E5}" srcId="{25A8D232-8C25-4123-9E38-988232E3C966}" destId="{F65AEB1E-CDF1-4192-BA90-AF4615F1A543}" srcOrd="0" destOrd="0" parTransId="{E2A0C6AF-BE93-4608-AB2A-083FBE03E9C0}" sibTransId="{3FE10397-78B4-4347-A57B-19238F6F0087}"/>
    <dgm:cxn modelId="{7A8972FE-F4CC-401F-A03D-BC848458932E}" srcId="{25A8D232-8C25-4123-9E38-988232E3C966}" destId="{7ADD125C-A8AB-46ED-A417-50A3A8B5C800}" srcOrd="3" destOrd="0" parTransId="{9D73F3B0-4B67-44FD-BD7A-215A2EB2EC79}" sibTransId="{66CCC0DB-AE48-497C-85FA-F3D3D69B9930}"/>
    <dgm:cxn modelId="{1FB88073-3198-45BF-A53A-EE21CD45C86E}" type="presParOf" srcId="{EFAB7936-04BB-4552-84AE-220C2DF40B46}" destId="{B853AE28-6C1C-4167-8183-252A3F97FD5F}" srcOrd="0" destOrd="0" presId="urn:microsoft.com/office/officeart/2008/layout/VerticalCurvedList"/>
    <dgm:cxn modelId="{4A26868C-326D-4732-9102-D13EDD598B43}" type="presParOf" srcId="{B853AE28-6C1C-4167-8183-252A3F97FD5F}" destId="{80D6AD56-43DD-415C-B9FD-E82D3033FFC6}" srcOrd="0" destOrd="0" presId="urn:microsoft.com/office/officeart/2008/layout/VerticalCurvedList"/>
    <dgm:cxn modelId="{D9C1CA1E-54A4-4270-8CE3-E5E7BC082208}" type="presParOf" srcId="{80D6AD56-43DD-415C-B9FD-E82D3033FFC6}" destId="{66081D99-4CC6-4A9D-98A2-24679AB05A9B}" srcOrd="0" destOrd="0" presId="urn:microsoft.com/office/officeart/2008/layout/VerticalCurvedList"/>
    <dgm:cxn modelId="{39DA8DEE-AA53-4217-9718-08EE74A3B4EA}" type="presParOf" srcId="{80D6AD56-43DD-415C-B9FD-E82D3033FFC6}" destId="{322C8F0B-B5FE-43F7-8A07-AD99605E8498}" srcOrd="1" destOrd="0" presId="urn:microsoft.com/office/officeart/2008/layout/VerticalCurvedList"/>
    <dgm:cxn modelId="{247D9AB7-E16A-4717-8DEB-CC2902CB5AD8}" type="presParOf" srcId="{80D6AD56-43DD-415C-B9FD-E82D3033FFC6}" destId="{45A8D059-AEAA-41E4-A84A-ED6704686FDE}" srcOrd="2" destOrd="0" presId="urn:microsoft.com/office/officeart/2008/layout/VerticalCurvedList"/>
    <dgm:cxn modelId="{F36DC2B8-FE15-41DA-BF5D-54BBFC25094C}" type="presParOf" srcId="{80D6AD56-43DD-415C-B9FD-E82D3033FFC6}" destId="{C9EB21EE-BD2C-4B55-B53D-3AD38265924C}" srcOrd="3" destOrd="0" presId="urn:microsoft.com/office/officeart/2008/layout/VerticalCurvedList"/>
    <dgm:cxn modelId="{22E8FF7A-2295-4804-8C12-A3CDE5079634}" type="presParOf" srcId="{B853AE28-6C1C-4167-8183-252A3F97FD5F}" destId="{45189E5D-6FB8-42C6-84E1-FC4E13CA9A7E}" srcOrd="1" destOrd="0" presId="urn:microsoft.com/office/officeart/2008/layout/VerticalCurvedList"/>
    <dgm:cxn modelId="{7F5F132C-02BE-4873-BCA6-21B4145C51F0}" type="presParOf" srcId="{B853AE28-6C1C-4167-8183-252A3F97FD5F}" destId="{6FCD67EB-5D24-4B83-ADAA-77B715A6CC39}" srcOrd="2" destOrd="0" presId="urn:microsoft.com/office/officeart/2008/layout/VerticalCurvedList"/>
    <dgm:cxn modelId="{7AF52D01-FA31-45EE-BCB8-DF785B90C0F2}" type="presParOf" srcId="{6FCD67EB-5D24-4B83-ADAA-77B715A6CC39}" destId="{BF117333-CF10-4915-8337-33B798915D74}" srcOrd="0" destOrd="0" presId="urn:microsoft.com/office/officeart/2008/layout/VerticalCurvedList"/>
    <dgm:cxn modelId="{7FE10E88-ADA7-4AA6-AFB5-0A69C642D350}" type="presParOf" srcId="{B853AE28-6C1C-4167-8183-252A3F97FD5F}" destId="{23B8FA00-9A3E-4CFF-9D20-D63336AF5B9A}" srcOrd="3" destOrd="0" presId="urn:microsoft.com/office/officeart/2008/layout/VerticalCurvedList"/>
    <dgm:cxn modelId="{411D6430-33B9-4EEB-A7E6-4DAEFC8F8439}" type="presParOf" srcId="{B853AE28-6C1C-4167-8183-252A3F97FD5F}" destId="{C5C7A9DC-E9FB-42DF-AADE-8F36FAFA4775}" srcOrd="4" destOrd="0" presId="urn:microsoft.com/office/officeart/2008/layout/VerticalCurvedList"/>
    <dgm:cxn modelId="{6A0C7C91-A186-4830-96A7-082F017C6014}" type="presParOf" srcId="{C5C7A9DC-E9FB-42DF-AADE-8F36FAFA4775}" destId="{D8D1C38A-95A1-47AD-96EC-2B9BBE11158B}" srcOrd="0" destOrd="0" presId="urn:microsoft.com/office/officeart/2008/layout/VerticalCurvedList"/>
    <dgm:cxn modelId="{D0FE1872-CA20-4267-ADF5-1EB8E8009C52}" type="presParOf" srcId="{B853AE28-6C1C-4167-8183-252A3F97FD5F}" destId="{3134D240-12AF-4B72-A6D3-33921E37F56B}" srcOrd="5" destOrd="0" presId="urn:microsoft.com/office/officeart/2008/layout/VerticalCurvedList"/>
    <dgm:cxn modelId="{96A47667-1989-4CD2-AA04-23A885E72523}" type="presParOf" srcId="{B853AE28-6C1C-4167-8183-252A3F97FD5F}" destId="{331AB7FF-CB0B-46D8-B144-793E0C6A536F}" srcOrd="6" destOrd="0" presId="urn:microsoft.com/office/officeart/2008/layout/VerticalCurvedList"/>
    <dgm:cxn modelId="{563E8BBB-329C-4EA5-9317-6E33206F83A8}" type="presParOf" srcId="{331AB7FF-CB0B-46D8-B144-793E0C6A536F}" destId="{B346DD78-468B-4E49-82D4-7A1171D236A0}" srcOrd="0" destOrd="0" presId="urn:microsoft.com/office/officeart/2008/layout/VerticalCurvedList"/>
    <dgm:cxn modelId="{2E89970A-F346-4591-987F-31BCA36E22E7}" type="presParOf" srcId="{B853AE28-6C1C-4167-8183-252A3F97FD5F}" destId="{68AC1620-9786-4C36-8826-9D3135B4A861}" srcOrd="7" destOrd="0" presId="urn:microsoft.com/office/officeart/2008/layout/VerticalCurvedList"/>
    <dgm:cxn modelId="{393D52FE-DD59-4395-95CD-A093FCC5DC7C}" type="presParOf" srcId="{B853AE28-6C1C-4167-8183-252A3F97FD5F}" destId="{B976E1E6-2570-4BD4-A9A9-5D2DB960A88E}" srcOrd="8" destOrd="0" presId="urn:microsoft.com/office/officeart/2008/layout/VerticalCurvedList"/>
    <dgm:cxn modelId="{3B313315-B716-43BF-94AA-3D1D99964EA0}" type="presParOf" srcId="{B976E1E6-2570-4BD4-A9A9-5D2DB960A88E}" destId="{47E459E7-48E7-47EA-AEDB-C5372962C777}" srcOrd="0" destOrd="0" presId="urn:microsoft.com/office/officeart/2008/layout/VerticalCurvedList"/>
    <dgm:cxn modelId="{0FE073BE-C9FA-4ADA-A6BC-2EA6AA694B48}" type="presParOf" srcId="{B853AE28-6C1C-4167-8183-252A3F97FD5F}" destId="{AEE195BC-A1CB-4951-8C2A-825018A5BF05}" srcOrd="9" destOrd="0" presId="urn:microsoft.com/office/officeart/2008/layout/VerticalCurvedList"/>
    <dgm:cxn modelId="{D748A314-292F-4E83-8F51-4975BE162622}" type="presParOf" srcId="{B853AE28-6C1C-4167-8183-252A3F97FD5F}" destId="{80A8808C-F63B-40CD-989B-2CF5E7B40C4B}" srcOrd="10" destOrd="0" presId="urn:microsoft.com/office/officeart/2008/layout/VerticalCurvedList"/>
    <dgm:cxn modelId="{86DB9B4D-C815-4C5B-8CBE-4A027EAD4A6E}" type="presParOf" srcId="{80A8808C-F63B-40CD-989B-2CF5E7B40C4B}" destId="{833FD0CC-EDE5-4E09-83F0-763D11B0F2E8}" srcOrd="0" destOrd="0" presId="urn:microsoft.com/office/officeart/2008/layout/VerticalCurvedList"/>
    <dgm:cxn modelId="{796F8779-52CD-4B32-9B44-E5198ADFEE70}" type="presParOf" srcId="{B853AE28-6C1C-4167-8183-252A3F97FD5F}" destId="{B8C4594B-CA91-45BA-9717-7524C45D899A}" srcOrd="11" destOrd="0" presId="urn:microsoft.com/office/officeart/2008/layout/VerticalCurvedList"/>
    <dgm:cxn modelId="{35870CBB-74A7-4696-A0AB-22B018D2F7F8}" type="presParOf" srcId="{B853AE28-6C1C-4167-8183-252A3F97FD5F}" destId="{02133CF2-7B30-451A-BCFA-AF4F35026528}" srcOrd="12" destOrd="0" presId="urn:microsoft.com/office/officeart/2008/layout/VerticalCurvedList"/>
    <dgm:cxn modelId="{C28128E1-06F6-41FF-8326-C138C6C73FF7}" type="presParOf" srcId="{02133CF2-7B30-451A-BCFA-AF4F35026528}" destId="{3B411172-B775-4136-82CD-F96B15EA914A}" srcOrd="0" destOrd="0" presId="urn:microsoft.com/office/officeart/2008/layout/VerticalCurvedList"/>
    <dgm:cxn modelId="{3219F772-E358-4B1F-8339-EA7EE6E0DD22}" type="presParOf" srcId="{B853AE28-6C1C-4167-8183-252A3F97FD5F}" destId="{7B852AA7-C44F-4411-89FC-35C4CA9EFD11}" srcOrd="13" destOrd="0" presId="urn:microsoft.com/office/officeart/2008/layout/VerticalCurvedList"/>
    <dgm:cxn modelId="{0606260A-E3B5-43AF-811F-BFB7E8628C0E}" type="presParOf" srcId="{B853AE28-6C1C-4167-8183-252A3F97FD5F}" destId="{AF346780-6FFE-41A4-A4A3-CC0E7AAE3F35}" srcOrd="14" destOrd="0" presId="urn:microsoft.com/office/officeart/2008/layout/VerticalCurvedList"/>
    <dgm:cxn modelId="{84168B7B-C77C-4BCD-8CD4-F37D5DF01D9B}" type="presParOf" srcId="{AF346780-6FFE-41A4-A4A3-CC0E7AAE3F35}" destId="{09E2C139-1DF3-4EC6-8BAA-0BFF256F878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C8F0B-B5FE-43F7-8A07-AD99605E8498}">
      <dsp:nvSpPr>
        <dsp:cNvPr id="0" name=""/>
        <dsp:cNvSpPr/>
      </dsp:nvSpPr>
      <dsp:spPr>
        <a:xfrm>
          <a:off x="-4917790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89E5D-6FB8-42C6-84E1-FC4E13CA9A7E}">
      <dsp:nvSpPr>
        <dsp:cNvPr id="0" name=""/>
        <dsp:cNvSpPr/>
      </dsp:nvSpPr>
      <dsp:spPr>
        <a:xfrm>
          <a:off x="305246" y="197811"/>
          <a:ext cx="4435664" cy="3954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What is Obsidian ? </a:t>
          </a:r>
        </a:p>
      </dsp:txBody>
      <dsp:txXfrm>
        <a:off x="305246" y="197811"/>
        <a:ext cx="4435664" cy="395449"/>
      </dsp:txXfrm>
    </dsp:sp>
    <dsp:sp modelId="{BF117333-CF10-4915-8337-33B798915D74}">
      <dsp:nvSpPr>
        <dsp:cNvPr id="0" name=""/>
        <dsp:cNvSpPr/>
      </dsp:nvSpPr>
      <dsp:spPr>
        <a:xfrm>
          <a:off x="58090" y="14838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8FA00-9A3E-4CFF-9D20-D63336AF5B9A}">
      <dsp:nvSpPr>
        <dsp:cNvPr id="0" name=""/>
        <dsp:cNvSpPr/>
      </dsp:nvSpPr>
      <dsp:spPr>
        <a:xfrm>
          <a:off x="663361" y="791334"/>
          <a:ext cx="4077549" cy="395449"/>
        </a:xfrm>
        <a:prstGeom prst="rect">
          <a:avLst/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Why should you use it ? </a:t>
          </a:r>
        </a:p>
      </dsp:txBody>
      <dsp:txXfrm>
        <a:off x="663361" y="791334"/>
        <a:ext cx="4077549" cy="395449"/>
      </dsp:txXfrm>
    </dsp:sp>
    <dsp:sp modelId="{D8D1C38A-95A1-47AD-96EC-2B9BBE11158B}">
      <dsp:nvSpPr>
        <dsp:cNvPr id="0" name=""/>
        <dsp:cNvSpPr/>
      </dsp:nvSpPr>
      <dsp:spPr>
        <a:xfrm>
          <a:off x="416205" y="74190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99990"/>
              <a:satOff val="-4867"/>
              <a:lumOff val="-81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4D240-12AF-4B72-A6D3-33921E37F56B}">
      <dsp:nvSpPr>
        <dsp:cNvPr id="0" name=""/>
        <dsp:cNvSpPr/>
      </dsp:nvSpPr>
      <dsp:spPr>
        <a:xfrm>
          <a:off x="859606" y="1384421"/>
          <a:ext cx="3881303" cy="395449"/>
        </a:xfrm>
        <a:prstGeom prst="rect">
          <a:avLst/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Installing it</a:t>
          </a:r>
        </a:p>
      </dsp:txBody>
      <dsp:txXfrm>
        <a:off x="859606" y="1384421"/>
        <a:ext cx="3881303" cy="395449"/>
      </dsp:txXfrm>
    </dsp:sp>
    <dsp:sp modelId="{B346DD78-468B-4E49-82D4-7A1171D236A0}">
      <dsp:nvSpPr>
        <dsp:cNvPr id="0" name=""/>
        <dsp:cNvSpPr/>
      </dsp:nvSpPr>
      <dsp:spPr>
        <a:xfrm>
          <a:off x="612450" y="133499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C1620-9786-4C36-8826-9D3135B4A861}">
      <dsp:nvSpPr>
        <dsp:cNvPr id="0" name=""/>
        <dsp:cNvSpPr/>
      </dsp:nvSpPr>
      <dsp:spPr>
        <a:xfrm>
          <a:off x="922266" y="1977944"/>
          <a:ext cx="3818644" cy="395449"/>
        </a:xfrm>
        <a:prstGeom prst="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Sync options because losing notes is Null </a:t>
          </a:r>
        </a:p>
      </dsp:txBody>
      <dsp:txXfrm>
        <a:off x="922266" y="1977944"/>
        <a:ext cx="3818644" cy="395449"/>
      </dsp:txXfrm>
    </dsp:sp>
    <dsp:sp modelId="{47E459E7-48E7-47EA-AEDB-C5372962C777}">
      <dsp:nvSpPr>
        <dsp:cNvPr id="0" name=""/>
        <dsp:cNvSpPr/>
      </dsp:nvSpPr>
      <dsp:spPr>
        <a:xfrm>
          <a:off x="675110" y="192851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99968"/>
              <a:satOff val="-14601"/>
              <a:lumOff val="-245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195BC-A1CB-4951-8C2A-825018A5BF05}">
      <dsp:nvSpPr>
        <dsp:cNvPr id="0" name=""/>
        <dsp:cNvSpPr/>
      </dsp:nvSpPr>
      <dsp:spPr>
        <a:xfrm>
          <a:off x="859606" y="2571466"/>
          <a:ext cx="3881303" cy="395449"/>
        </a:xfrm>
        <a:prstGeom prst="rect">
          <a:avLst/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Making it prettier</a:t>
          </a:r>
        </a:p>
      </dsp:txBody>
      <dsp:txXfrm>
        <a:off x="859606" y="2571466"/>
        <a:ext cx="3881303" cy="395449"/>
      </dsp:txXfrm>
    </dsp:sp>
    <dsp:sp modelId="{833FD0CC-EDE5-4E09-83F0-763D11B0F2E8}">
      <dsp:nvSpPr>
        <dsp:cNvPr id="0" name=""/>
        <dsp:cNvSpPr/>
      </dsp:nvSpPr>
      <dsp:spPr>
        <a:xfrm>
          <a:off x="612450" y="252203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399958"/>
              <a:satOff val="-19468"/>
              <a:lumOff val="-326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C4594B-CA91-45BA-9717-7524C45D899A}">
      <dsp:nvSpPr>
        <dsp:cNvPr id="0" name=""/>
        <dsp:cNvSpPr/>
      </dsp:nvSpPr>
      <dsp:spPr>
        <a:xfrm>
          <a:off x="663361" y="3164554"/>
          <a:ext cx="4077549" cy="395449"/>
        </a:xfrm>
        <a:prstGeom prst="rect">
          <a:avLst/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Power ups </a:t>
          </a:r>
        </a:p>
      </dsp:txBody>
      <dsp:txXfrm>
        <a:off x="663361" y="3164554"/>
        <a:ext cx="4077549" cy="395449"/>
      </dsp:txXfrm>
    </dsp:sp>
    <dsp:sp modelId="{3B411172-B775-4136-82CD-F96B15EA914A}">
      <dsp:nvSpPr>
        <dsp:cNvPr id="0" name=""/>
        <dsp:cNvSpPr/>
      </dsp:nvSpPr>
      <dsp:spPr>
        <a:xfrm>
          <a:off x="416205" y="3115122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499947"/>
              <a:satOff val="-24335"/>
              <a:lumOff val="-408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52AA7-C44F-4411-89FC-35C4CA9EFD11}">
      <dsp:nvSpPr>
        <dsp:cNvPr id="0" name=""/>
        <dsp:cNvSpPr/>
      </dsp:nvSpPr>
      <dsp:spPr>
        <a:xfrm>
          <a:off x="305246" y="3758076"/>
          <a:ext cx="4435664" cy="395449"/>
        </a:xfrm>
        <a:prstGeom prst="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Sources </a:t>
          </a:r>
        </a:p>
      </dsp:txBody>
      <dsp:txXfrm>
        <a:off x="305246" y="3758076"/>
        <a:ext cx="4435664" cy="395449"/>
      </dsp:txXfrm>
    </dsp:sp>
    <dsp:sp modelId="{09E2C139-1DF3-4EC6-8BAA-0BFF256F8787}">
      <dsp:nvSpPr>
        <dsp:cNvPr id="0" name=""/>
        <dsp:cNvSpPr/>
      </dsp:nvSpPr>
      <dsp:spPr>
        <a:xfrm>
          <a:off x="58090" y="370864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733D6-A240-4365-9A21-498198E9424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77E68-A296-49FA-A6A0-4F60D1BE7B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57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77E68-A296-49FA-A6A0-4F60D1BE7B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8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and IOS also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77E68-A296-49FA-A6A0-4F60D1BE7B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9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63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4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6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2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07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3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4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F224D3A-F104-4909-B173-65FDD07C51D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D70062F-64D6-4633-87E1-1BA1D71B1E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26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bsidian.md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3034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5919CA-4568-4F54-A2C0-2B54BD78A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308" y="-1"/>
            <a:ext cx="5444906" cy="518316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DBCCF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F85B11F-FA15-48B8-BF04-463A3754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9300" y="0"/>
            <a:ext cx="5444906" cy="5161894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B8A4DF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16" y="0"/>
            <a:ext cx="5444905" cy="50468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gradFill flip="none" rotWithShape="1">
            <a:gsLst>
              <a:gs pos="50000">
                <a:schemeClr val="tx1"/>
              </a:gs>
              <a:gs pos="100000">
                <a:schemeClr val="tx1"/>
              </a:gs>
              <a:gs pos="0">
                <a:srgbClr val="DBCCF8"/>
              </a:gs>
            </a:gsLst>
            <a:lin ang="162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F14214-8072-02E8-A029-05E743BB3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414" y="476436"/>
            <a:ext cx="4628282" cy="2451362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303446"/>
                </a:solidFill>
                <a:latin typeface="Balmy" pitchFamily="2" charset="0"/>
              </a:rPr>
              <a:t>Obsidian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7DE5E9-5A23-E509-937B-9AAAF52B6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738" y="3017136"/>
            <a:ext cx="4091460" cy="77419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03446"/>
                </a:solidFill>
                <a:latin typeface="Nyala" panose="02000504070300020003" pitchFamily="2" charset="0"/>
              </a:rPr>
              <a:t>Presented by Laura Kriszgruber </a:t>
            </a:r>
          </a:p>
        </p:txBody>
      </p:sp>
      <p:sp>
        <p:nvSpPr>
          <p:cNvPr id="61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3" name="Graphic 212">
            <a:extLst>
              <a:ext uri="{FF2B5EF4-FFF2-40B4-BE49-F238E27FC236}">
                <a16:creationId xmlns:a16="http://schemas.microsoft.com/office/drawing/2014/main" id="{BB90F3FC-186F-4608-93AA-7EE24F682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7646D7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ADA69B-EBE9-C686-7C38-A42FD1B7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572" b="-1"/>
          <a:stretch/>
        </p:blipFill>
        <p:spPr>
          <a:xfrm>
            <a:off x="8625840" y="-1"/>
            <a:ext cx="3087886" cy="2572381"/>
          </a:xfrm>
          <a:custGeom>
            <a:avLst/>
            <a:gdLst/>
            <a:ahLst/>
            <a:cxnLst/>
            <a:rect l="l" t="t" r="r" b="b"/>
            <a:pathLst>
              <a:path w="3177536" h="2647074">
                <a:moveTo>
                  <a:pt x="406152" y="0"/>
                </a:moveTo>
                <a:lnTo>
                  <a:pt x="2771384" y="0"/>
                </a:lnTo>
                <a:lnTo>
                  <a:pt x="2814739" y="47702"/>
                </a:lnTo>
                <a:cubicBezTo>
                  <a:pt x="3041386" y="322335"/>
                  <a:pt x="3177536" y="674421"/>
                  <a:pt x="3177536" y="1058306"/>
                </a:cubicBezTo>
                <a:cubicBezTo>
                  <a:pt x="3177536" y="1935759"/>
                  <a:pt x="2466220" y="2647074"/>
                  <a:pt x="1588768" y="2647074"/>
                </a:cubicBezTo>
                <a:cubicBezTo>
                  <a:pt x="711315" y="2647074"/>
                  <a:pt x="0" y="1935759"/>
                  <a:pt x="0" y="1058306"/>
                </a:cubicBezTo>
                <a:cubicBezTo>
                  <a:pt x="0" y="674421"/>
                  <a:pt x="136150" y="322335"/>
                  <a:pt x="362797" y="47702"/>
                </a:cubicBezTo>
                <a:close/>
              </a:path>
            </a:pathLst>
          </a:custGeom>
        </p:spPr>
      </p:pic>
      <p:pic>
        <p:nvPicPr>
          <p:cNvPr id="7" name="Image 6" descr="Une image contenant violet, Graphique, violette, conception&#10;&#10;Description générée automatiquement">
            <a:extLst>
              <a:ext uri="{FF2B5EF4-FFF2-40B4-BE49-F238E27FC236}">
                <a16:creationId xmlns:a16="http://schemas.microsoft.com/office/drawing/2014/main" id="{A068F192-E4CF-93C1-79F1-7EF07D950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" r="-2" b="-2"/>
          <a:stretch/>
        </p:blipFill>
        <p:spPr>
          <a:xfrm>
            <a:off x="6934398" y="3169920"/>
            <a:ext cx="3873817" cy="3688080"/>
          </a:xfrm>
          <a:custGeom>
            <a:avLst/>
            <a:gdLst/>
            <a:ahLst/>
            <a:cxnLst/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</p:spPr>
      </p:pic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74096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7710" y="5195363"/>
            <a:ext cx="319941" cy="319941"/>
          </a:xfrm>
          <a:prstGeom prst="ellipse">
            <a:avLst/>
          </a:prstGeom>
          <a:solidFill>
            <a:srgbClr val="7646D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3811CB9-0334-4316-8B54-711C0F3B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7710" y="5195363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F481CD-C657-C9BB-25C8-B6B183BA5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629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677624-E501-7453-2ADB-145CF64E1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303446"/>
                </a:solidFill>
                <a:latin typeface="Balmy" pitchFamily="2" charset="0"/>
              </a:rPr>
              <a:t>Thank you for listening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rgbClr val="4C229F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 humoristique, dessin, violet, amphibien&#10;&#10;Description générée automatiquement">
            <a:extLst>
              <a:ext uri="{FF2B5EF4-FFF2-40B4-BE49-F238E27FC236}">
                <a16:creationId xmlns:a16="http://schemas.microsoft.com/office/drawing/2014/main" id="{82E31120-28AD-38DE-8F78-E049F17D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8" name="Oval 220">
            <a:extLst>
              <a:ext uri="{FF2B5EF4-FFF2-40B4-BE49-F238E27FC236}">
                <a16:creationId xmlns:a16="http://schemas.microsoft.com/office/drawing/2014/main" id="{8DF04DD5-66A6-B5BC-F343-A84DC9558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9" name="Oval 222">
            <a:extLst>
              <a:ext uri="{FF2B5EF4-FFF2-40B4-BE49-F238E27FC236}">
                <a16:creationId xmlns:a16="http://schemas.microsoft.com/office/drawing/2014/main" id="{5E3FDF98-B452-128E-2AC2-9DFBEBDFD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B8A4DF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209">
            <a:extLst>
              <a:ext uri="{FF2B5EF4-FFF2-40B4-BE49-F238E27FC236}">
                <a16:creationId xmlns:a16="http://schemas.microsoft.com/office/drawing/2014/main" id="{10A20FC3-3304-9285-4EAF-DA5D3A51A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191" name="Freeform: Shape 210">
              <a:extLst>
                <a:ext uri="{FF2B5EF4-FFF2-40B4-BE49-F238E27FC236}">
                  <a16:creationId xmlns:a16="http://schemas.microsoft.com/office/drawing/2014/main" id="{BCC0D975-F0AA-F232-8AEA-9D4BAB30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2" name="Freeform: Shape 211">
              <a:extLst>
                <a:ext uri="{FF2B5EF4-FFF2-40B4-BE49-F238E27FC236}">
                  <a16:creationId xmlns:a16="http://schemas.microsoft.com/office/drawing/2014/main" id="{C5508AA2-17F1-19FE-9722-6CC7FEC66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3" name="Graphic 212">
            <a:extLst>
              <a:ext uri="{FF2B5EF4-FFF2-40B4-BE49-F238E27FC236}">
                <a16:creationId xmlns:a16="http://schemas.microsoft.com/office/drawing/2014/main" id="{771DED27-DC95-2BC4-DAF0-748E9196A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36" y="18126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B8A4D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4" name="Graphic 212">
            <a:extLst>
              <a:ext uri="{FF2B5EF4-FFF2-40B4-BE49-F238E27FC236}">
                <a16:creationId xmlns:a16="http://schemas.microsoft.com/office/drawing/2014/main" id="{CBB77C99-8687-0CC5-88B7-1A6F064EB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36" y="18126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B8A4D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èche : pentagone 194">
            <a:extLst>
              <a:ext uri="{FF2B5EF4-FFF2-40B4-BE49-F238E27FC236}">
                <a16:creationId xmlns:a16="http://schemas.microsoft.com/office/drawing/2014/main" id="{183CDFF8-A1EB-D996-E786-3F609E85937C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Espace réservé du numéro de diapositive 2">
            <a:extLst>
              <a:ext uri="{FF2B5EF4-FFF2-40B4-BE49-F238E27FC236}">
                <a16:creationId xmlns:a16="http://schemas.microsoft.com/office/drawing/2014/main" id="{8906A8AA-3513-8CAA-009B-78E5EC4B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8905" y="6500264"/>
            <a:ext cx="314218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0947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DA6521-88CC-8E8D-AF4A-BC29F481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629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2DAADACF-D1EE-508D-00D7-DE9D4334D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B8A4D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9A8EEA-7B18-2472-66A9-028408568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9073" y="932806"/>
            <a:ext cx="2601592" cy="2048753"/>
          </a:xfrm>
          <a:prstGeom prst="rect">
            <a:avLst/>
          </a:prstGeom>
        </p:spPr>
      </p:pic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B8A4DF">
                <a:alpha val="3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6" name="Oval 235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gradFill>
            <a:gsLst>
              <a:gs pos="50000">
                <a:schemeClr val="tx1"/>
              </a:gs>
              <a:gs pos="100000">
                <a:schemeClr val="tx1"/>
              </a:gs>
              <a:gs pos="0">
                <a:srgbClr val="DBCCF8"/>
              </a:gs>
            </a:gsLst>
            <a:lin ang="162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677624-E501-7453-2ADB-145CF64E1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591" y="3404609"/>
            <a:ext cx="3520789" cy="23479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rgbClr val="303446"/>
                </a:solidFill>
                <a:latin typeface="Balmy" pitchFamily="2" charset="0"/>
              </a:rPr>
              <a:t>Sources </a:t>
            </a:r>
          </a:p>
        </p:txBody>
      </p:sp>
      <p:grpSp>
        <p:nvGrpSpPr>
          <p:cNvPr id="238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ED705BA4-0CB1-B88D-158B-384AF7343667}"/>
              </a:ext>
            </a:extLst>
          </p:cNvPr>
          <p:cNvSpPr txBox="1"/>
          <p:nvPr/>
        </p:nvSpPr>
        <p:spPr>
          <a:xfrm>
            <a:off x="6477270" y="1130846"/>
            <a:ext cx="4974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0344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https://obsidian.md/</a:t>
            </a:r>
            <a:endParaRPr lang="en-US" sz="2000" dirty="0">
              <a:solidFill>
                <a:srgbClr val="303446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03446"/>
                </a:solidFill>
              </a:rPr>
              <a:t>Yours Truly</a:t>
            </a:r>
          </a:p>
        </p:txBody>
      </p:sp>
      <p:sp>
        <p:nvSpPr>
          <p:cNvPr id="15" name="Freeform: Shape 24">
            <a:extLst>
              <a:ext uri="{FF2B5EF4-FFF2-40B4-BE49-F238E27FC236}">
                <a16:creationId xmlns:a16="http://schemas.microsoft.com/office/drawing/2014/main" id="{E6967511-EDBF-11BA-1EE8-3DA14E5C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4C229F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1" name="Image 190" descr="Une image contenant fleur, rocher&#10;&#10;Description générée automatiquement">
            <a:extLst>
              <a:ext uri="{FF2B5EF4-FFF2-40B4-BE49-F238E27FC236}">
                <a16:creationId xmlns:a16="http://schemas.microsoft.com/office/drawing/2014/main" id="{2930E9BA-0B4F-513A-7CD1-BA4BE40E7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88" y="2791455"/>
            <a:ext cx="3805416" cy="3261360"/>
          </a:xfrm>
          <a:prstGeom prst="ellipse">
            <a:avLst/>
          </a:prstGeom>
          <a:ln w="38100">
            <a:solidFill>
              <a:schemeClr val="bg1"/>
            </a:solidFill>
          </a:ln>
        </p:spPr>
      </p:pic>
      <p:sp>
        <p:nvSpPr>
          <p:cNvPr id="192" name="Flèche : pentagone 191">
            <a:extLst>
              <a:ext uri="{FF2B5EF4-FFF2-40B4-BE49-F238E27FC236}">
                <a16:creationId xmlns:a16="http://schemas.microsoft.com/office/drawing/2014/main" id="{07548FF3-AF0B-9749-3EB6-17F97B37767D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Espace réservé du numéro de diapositive 2">
            <a:extLst>
              <a:ext uri="{FF2B5EF4-FFF2-40B4-BE49-F238E27FC236}">
                <a16:creationId xmlns:a16="http://schemas.microsoft.com/office/drawing/2014/main" id="{467B7CA5-8C94-DB5D-5103-68A9D210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840" y="6500264"/>
            <a:ext cx="414523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0389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5762A1-D08F-7B57-AD07-FCA788727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aphic 38">
            <a:extLst>
              <a:ext uri="{FF2B5EF4-FFF2-40B4-BE49-F238E27FC236}">
                <a16:creationId xmlns:a16="http://schemas.microsoft.com/office/drawing/2014/main" id="{67295E56-B499-A7D6-1633-931A6540C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296" y="1330147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5" name="Freeform: Shape 46">
              <a:extLst>
                <a:ext uri="{FF2B5EF4-FFF2-40B4-BE49-F238E27FC236}">
                  <a16:creationId xmlns:a16="http://schemas.microsoft.com/office/drawing/2014/main" id="{C083A977-FE82-0B02-3F9F-60373DEF2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47">
              <a:extLst>
                <a:ext uri="{FF2B5EF4-FFF2-40B4-BE49-F238E27FC236}">
                  <a16:creationId xmlns:a16="http://schemas.microsoft.com/office/drawing/2014/main" id="{3290CF4A-3518-2DF5-6D53-14EBCC01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9">
            <a:extLst>
              <a:ext uri="{FF2B5EF4-FFF2-40B4-BE49-F238E27FC236}">
                <a16:creationId xmlns:a16="http://schemas.microsoft.com/office/drawing/2014/main" id="{CAD42B7F-9340-CC07-CA4A-985C67DD0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1226" y="501149"/>
            <a:ext cx="5405949" cy="5731959"/>
            <a:chOff x="1674895" y="1345036"/>
            <a:chExt cx="5428610" cy="421093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996759-965A-E40F-8304-90305BC1C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E6DDFA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28DD21-7E95-ABEE-95F6-D24EE728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B8A4D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DDFA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AD7BC06-590D-F2CD-713E-325E50C33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061" y="381212"/>
            <a:ext cx="5372126" cy="5731959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/>
              </a:gs>
              <a:gs pos="0">
                <a:srgbClr val="DBCCF8"/>
              </a:gs>
            </a:gsLst>
            <a:lin ang="162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DCFA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B3D42D-1A27-9BB5-B909-3CE63454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39" y="295267"/>
            <a:ext cx="4799001" cy="994110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303446"/>
                </a:solidFill>
                <a:latin typeface="Balmy" pitchFamily="2" charset="0"/>
              </a:rPr>
              <a:t>Agenda </a:t>
            </a:r>
          </a:p>
        </p:txBody>
      </p:sp>
      <p:graphicFrame>
        <p:nvGraphicFramePr>
          <p:cNvPr id="24" name="Espace réservé du contenu 2">
            <a:extLst>
              <a:ext uri="{FF2B5EF4-FFF2-40B4-BE49-F238E27FC236}">
                <a16:creationId xmlns:a16="http://schemas.microsoft.com/office/drawing/2014/main" id="{F0E61EF5-20A5-71A0-3264-BAE9DAA478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564641"/>
              </p:ext>
            </p:extLst>
          </p:nvPr>
        </p:nvGraphicFramePr>
        <p:xfrm>
          <a:off x="702639" y="1217286"/>
          <a:ext cx="47990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 descr="Une image contenant capture d’écran, texte, Art fractal&#10;&#10;Description générée automatiquement">
            <a:extLst>
              <a:ext uri="{FF2B5EF4-FFF2-40B4-BE49-F238E27FC236}">
                <a16:creationId xmlns:a16="http://schemas.microsoft.com/office/drawing/2014/main" id="{9F5D0625-4160-D467-BC6F-E11B9A018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r="16158"/>
          <a:stretch/>
        </p:blipFill>
        <p:spPr>
          <a:xfrm>
            <a:off x="6166640" y="5807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rgbClr val="9F79ED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rgbClr val="BA9EF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6DD59413-FB55-8C6C-9565-6BA678BB3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68557" y="761886"/>
            <a:ext cx="428145" cy="455400"/>
            <a:chOff x="5829300" y="3162300"/>
            <a:chExt cx="532256" cy="532257"/>
          </a:xfrm>
          <a:solidFill>
            <a:srgbClr val="4C229F"/>
          </a:solidFill>
        </p:grpSpPr>
        <p:sp>
          <p:nvSpPr>
            <p:cNvPr id="13" name="Freeform: Shape 50">
              <a:extLst>
                <a:ext uri="{FF2B5EF4-FFF2-40B4-BE49-F238E27FC236}">
                  <a16:creationId xmlns:a16="http://schemas.microsoft.com/office/drawing/2014/main" id="{2BEA6A61-2917-6A71-3E70-6934F84B7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51">
              <a:extLst>
                <a:ext uri="{FF2B5EF4-FFF2-40B4-BE49-F238E27FC236}">
                  <a16:creationId xmlns:a16="http://schemas.microsoft.com/office/drawing/2014/main" id="{4F03A4DE-6B24-5A9C-8485-1367288D9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52">
              <a:extLst>
                <a:ext uri="{FF2B5EF4-FFF2-40B4-BE49-F238E27FC236}">
                  <a16:creationId xmlns:a16="http://schemas.microsoft.com/office/drawing/2014/main" id="{E3F9F94A-B702-12B4-EBF3-B11AD7F93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53">
              <a:extLst>
                <a:ext uri="{FF2B5EF4-FFF2-40B4-BE49-F238E27FC236}">
                  <a16:creationId xmlns:a16="http://schemas.microsoft.com/office/drawing/2014/main" id="{504CA9DB-9B72-9633-A179-55159FF8E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4">
              <a:extLst>
                <a:ext uri="{FF2B5EF4-FFF2-40B4-BE49-F238E27FC236}">
                  <a16:creationId xmlns:a16="http://schemas.microsoft.com/office/drawing/2014/main" id="{765668DA-DF5A-B01C-F9E8-E5BE6C382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55">
              <a:extLst>
                <a:ext uri="{FF2B5EF4-FFF2-40B4-BE49-F238E27FC236}">
                  <a16:creationId xmlns:a16="http://schemas.microsoft.com/office/drawing/2014/main" id="{EB0C992C-406A-6957-BB59-6674CF2FF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56">
              <a:extLst>
                <a:ext uri="{FF2B5EF4-FFF2-40B4-BE49-F238E27FC236}">
                  <a16:creationId xmlns:a16="http://schemas.microsoft.com/office/drawing/2014/main" id="{668D8572-2A68-9326-3F8A-BFCD3BF4E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57">
              <a:extLst>
                <a:ext uri="{FF2B5EF4-FFF2-40B4-BE49-F238E27FC236}">
                  <a16:creationId xmlns:a16="http://schemas.microsoft.com/office/drawing/2014/main" id="{E34D6073-DE63-18BB-81B2-3D4C06027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8">
              <a:extLst>
                <a:ext uri="{FF2B5EF4-FFF2-40B4-BE49-F238E27FC236}">
                  <a16:creationId xmlns:a16="http://schemas.microsoft.com/office/drawing/2014/main" id="{B193A564-3514-1383-C426-1721B418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9">
              <a:extLst>
                <a:ext uri="{FF2B5EF4-FFF2-40B4-BE49-F238E27FC236}">
                  <a16:creationId xmlns:a16="http://schemas.microsoft.com/office/drawing/2014/main" id="{110F6AEC-1F27-1586-C419-C6D69CCEF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60">
              <a:extLst>
                <a:ext uri="{FF2B5EF4-FFF2-40B4-BE49-F238E27FC236}">
                  <a16:creationId xmlns:a16="http://schemas.microsoft.com/office/drawing/2014/main" id="{02592DBB-9463-1AE3-C0B1-7EE8E139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61">
              <a:extLst>
                <a:ext uri="{FF2B5EF4-FFF2-40B4-BE49-F238E27FC236}">
                  <a16:creationId xmlns:a16="http://schemas.microsoft.com/office/drawing/2014/main" id="{8FF5FAFA-6255-7A93-BEC2-6ECF8AC8A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62">
              <a:extLst>
                <a:ext uri="{FF2B5EF4-FFF2-40B4-BE49-F238E27FC236}">
                  <a16:creationId xmlns:a16="http://schemas.microsoft.com/office/drawing/2014/main" id="{1C49FF83-4B24-962E-7887-055C76BD8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964FE20B-159A-FD48-3222-9EE1521BB8C6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171E3EA5-ED80-516D-936C-06BDB01F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8905" y="6500264"/>
            <a:ext cx="314218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7316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E3D62161-0081-D49F-7AA7-EF9508F09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2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B8A4D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B8A4DF">
                <a:alpha val="3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39">
            <a:extLst>
              <a:ext uri="{FF2B5EF4-FFF2-40B4-BE49-F238E27FC236}">
                <a16:creationId xmlns:a16="http://schemas.microsoft.com/office/drawing/2014/main" id="{5FA8C420-A62A-28AD-12B0-E63F40C96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1071" y="559685"/>
            <a:ext cx="4897911" cy="3250315"/>
            <a:chOff x="1674895" y="1345036"/>
            <a:chExt cx="5428610" cy="421093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21E60C-45A8-2D5B-686E-A0A63C55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E6DDFA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18C75B-E27D-8426-5B1A-9C2128DC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4C229F">
                <a:alpha val="3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DCFA"/>
                </a:solidFill>
              </a:endParaRP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02B623-7368-AF0C-9905-779784A56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727" y="439748"/>
            <a:ext cx="4867267" cy="3250315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/>
              </a:gs>
              <a:gs pos="0">
                <a:srgbClr val="DBCCF8"/>
              </a:gs>
            </a:gsLst>
            <a:lin ang="162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DCFA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B6111489-6C28-495A-2320-85DD8F8A9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049"/>
          <a:stretch/>
        </p:blipFill>
        <p:spPr>
          <a:xfrm>
            <a:off x="1249681" y="1695394"/>
            <a:ext cx="4165600" cy="3687283"/>
          </a:xfrm>
          <a:prstGeom prst="ellipse">
            <a:avLst/>
          </a:prstGeom>
        </p:spPr>
      </p:pic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44F9226D-7D5A-1A14-ED33-96ACE6C71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4040" y="1820369"/>
            <a:ext cx="452800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03446"/>
                </a:solidFill>
              </a:rPr>
              <a:t>Igneous rock occurring as a natural glass formed by the rapid cooling of viscous lava from volcanoes</a:t>
            </a:r>
            <a:r>
              <a:rPr lang="en-US" dirty="0">
                <a:solidFill>
                  <a:srgbClr val="303446"/>
                </a:solidFill>
              </a:rPr>
              <a:t>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Extremely rich in silica (~65 to 80 %)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low in water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has a chemical composition similar to rhyolite.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BE17EAC9-0AB6-04F1-4F1E-315030AA6174}"/>
              </a:ext>
            </a:extLst>
          </p:cNvPr>
          <p:cNvSpPr txBox="1">
            <a:spLocks/>
          </p:cNvSpPr>
          <p:nvPr/>
        </p:nvSpPr>
        <p:spPr>
          <a:xfrm>
            <a:off x="6921926" y="690886"/>
            <a:ext cx="4630646" cy="88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303446"/>
                </a:solidFill>
                <a:latin typeface="Balmy" pitchFamily="2" charset="0"/>
              </a:rPr>
              <a:t>What is obsidian</a:t>
            </a:r>
            <a:endParaRPr lang="en-US" sz="4400" dirty="0">
              <a:solidFill>
                <a:srgbClr val="303446"/>
              </a:solidFill>
              <a:latin typeface="+mn-lt"/>
            </a:endParaRPr>
          </a:p>
        </p:txBody>
      </p:sp>
      <p:pic>
        <p:nvPicPr>
          <p:cNvPr id="105" name="frog pot" descr="Une image contenant tirelire, Silhouette d’animal, conteneur&#10;&#10;Description générée automatiquement">
            <a:extLst>
              <a:ext uri="{FF2B5EF4-FFF2-40B4-BE49-F238E27FC236}">
                <a16:creationId xmlns:a16="http://schemas.microsoft.com/office/drawing/2014/main" id="{EF38FE7E-CB72-4F4F-3156-FACB0CFE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7662" y="1864214"/>
            <a:ext cx="3000163" cy="3217333"/>
          </a:xfrm>
          <a:prstGeom prst="rect">
            <a:avLst/>
          </a:prstGeom>
        </p:spPr>
      </p:pic>
      <p:sp>
        <p:nvSpPr>
          <p:cNvPr id="106" name="408">
            <a:extLst>
              <a:ext uri="{FF2B5EF4-FFF2-40B4-BE49-F238E27FC236}">
                <a16:creationId xmlns:a16="http://schemas.microsoft.com/office/drawing/2014/main" id="{AE0B1739-3B90-D476-5F6C-F09FBD6810ED}"/>
              </a:ext>
            </a:extLst>
          </p:cNvPr>
          <p:cNvSpPr txBox="1">
            <a:spLocks/>
          </p:cNvSpPr>
          <p:nvPr/>
        </p:nvSpPr>
        <p:spPr>
          <a:xfrm>
            <a:off x="6959866" y="1452735"/>
            <a:ext cx="4630646" cy="88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303446"/>
                </a:solidFill>
                <a:latin typeface="Balmy" pitchFamily="2" charset="0"/>
              </a:rPr>
              <a:t>408 I’m a FROG pot </a:t>
            </a:r>
          </a:p>
        </p:txBody>
      </p:sp>
      <p:sp>
        <p:nvSpPr>
          <p:cNvPr id="21" name="Oval 88" hidden="1">
            <a:extLst>
              <a:ext uri="{FF2B5EF4-FFF2-40B4-BE49-F238E27FC236}">
                <a16:creationId xmlns:a16="http://schemas.microsoft.com/office/drawing/2014/main" id="{25739AB2-7FDC-F82B-3D26-B1D2D7972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20" y="1107613"/>
            <a:ext cx="4754948" cy="475494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Oval">
            <a:extLst>
              <a:ext uri="{FF2B5EF4-FFF2-40B4-BE49-F238E27FC236}">
                <a16:creationId xmlns:a16="http://schemas.microsoft.com/office/drawing/2014/main" id="{1D2EC1E0-2F77-FD38-7D52-984E20FD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3045" y="1254646"/>
            <a:ext cx="791021" cy="769563"/>
          </a:xfrm>
          <a:prstGeom prst="ellipse">
            <a:avLst/>
          </a:prstGeom>
          <a:solidFill>
            <a:srgbClr val="BA9EF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aphic 4">
            <a:extLst>
              <a:ext uri="{FF2B5EF4-FFF2-40B4-BE49-F238E27FC236}">
                <a16:creationId xmlns:a16="http://schemas.microsoft.com/office/drawing/2014/main" id="{56F16A6D-A779-DBBE-5451-E5896DF51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23041" y="1095407"/>
            <a:ext cx="428145" cy="455400"/>
            <a:chOff x="5829300" y="3162300"/>
            <a:chExt cx="532256" cy="532257"/>
          </a:xfrm>
          <a:solidFill>
            <a:srgbClr val="4C229F"/>
          </a:solidFill>
        </p:grpSpPr>
        <p:sp>
          <p:nvSpPr>
            <p:cNvPr id="4" name="Freeform: Shape 50">
              <a:extLst>
                <a:ext uri="{FF2B5EF4-FFF2-40B4-BE49-F238E27FC236}">
                  <a16:creationId xmlns:a16="http://schemas.microsoft.com/office/drawing/2014/main" id="{997E226F-F7E6-A2C6-2013-8A70D3021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51">
              <a:extLst>
                <a:ext uri="{FF2B5EF4-FFF2-40B4-BE49-F238E27FC236}">
                  <a16:creationId xmlns:a16="http://schemas.microsoft.com/office/drawing/2014/main" id="{92D021F3-F610-FA95-C909-CFBA545D7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2">
              <a:extLst>
                <a:ext uri="{FF2B5EF4-FFF2-40B4-BE49-F238E27FC236}">
                  <a16:creationId xmlns:a16="http://schemas.microsoft.com/office/drawing/2014/main" id="{2242DF99-445D-7332-601B-7283C1BAE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53">
              <a:extLst>
                <a:ext uri="{FF2B5EF4-FFF2-40B4-BE49-F238E27FC236}">
                  <a16:creationId xmlns:a16="http://schemas.microsoft.com/office/drawing/2014/main" id="{54926A12-B872-1831-37E3-7C88BBF6D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54">
              <a:extLst>
                <a:ext uri="{FF2B5EF4-FFF2-40B4-BE49-F238E27FC236}">
                  <a16:creationId xmlns:a16="http://schemas.microsoft.com/office/drawing/2014/main" id="{41579144-01DC-E9D5-6978-FC536B95F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55">
              <a:extLst>
                <a:ext uri="{FF2B5EF4-FFF2-40B4-BE49-F238E27FC236}">
                  <a16:creationId xmlns:a16="http://schemas.microsoft.com/office/drawing/2014/main" id="{0CFCD5EF-38C8-9DA1-050A-F04E56F38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56">
              <a:extLst>
                <a:ext uri="{FF2B5EF4-FFF2-40B4-BE49-F238E27FC236}">
                  <a16:creationId xmlns:a16="http://schemas.microsoft.com/office/drawing/2014/main" id="{1058A674-E3BC-D259-9E87-9C46BECBB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57">
              <a:extLst>
                <a:ext uri="{FF2B5EF4-FFF2-40B4-BE49-F238E27FC236}">
                  <a16:creationId xmlns:a16="http://schemas.microsoft.com/office/drawing/2014/main" id="{0E8C8CB0-218F-B8AC-95CA-7F2132A92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58">
              <a:extLst>
                <a:ext uri="{FF2B5EF4-FFF2-40B4-BE49-F238E27FC236}">
                  <a16:creationId xmlns:a16="http://schemas.microsoft.com/office/drawing/2014/main" id="{86FE6DF2-32A2-CA63-6736-B20C65CD2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59">
              <a:extLst>
                <a:ext uri="{FF2B5EF4-FFF2-40B4-BE49-F238E27FC236}">
                  <a16:creationId xmlns:a16="http://schemas.microsoft.com/office/drawing/2014/main" id="{48322468-08B9-8D91-5CED-DF36DA6E6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60">
              <a:extLst>
                <a:ext uri="{FF2B5EF4-FFF2-40B4-BE49-F238E27FC236}">
                  <a16:creationId xmlns:a16="http://schemas.microsoft.com/office/drawing/2014/main" id="{BABD9B51-53D5-9D92-8D8D-46CE50E82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61">
              <a:extLst>
                <a:ext uri="{FF2B5EF4-FFF2-40B4-BE49-F238E27FC236}">
                  <a16:creationId xmlns:a16="http://schemas.microsoft.com/office/drawing/2014/main" id="{89603471-8FB5-C1C5-5142-76D8F7279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62">
              <a:extLst>
                <a:ext uri="{FF2B5EF4-FFF2-40B4-BE49-F238E27FC236}">
                  <a16:creationId xmlns:a16="http://schemas.microsoft.com/office/drawing/2014/main" id="{86FEAE82-3003-3C02-D024-CF1A6677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0D8931EC-6110-3F69-DB0C-BA35C66851DE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space réservé du numéro de diapositive 2">
            <a:extLst>
              <a:ext uri="{FF2B5EF4-FFF2-40B4-BE49-F238E27FC236}">
                <a16:creationId xmlns:a16="http://schemas.microsoft.com/office/drawing/2014/main" id="{6D5F7A97-1751-2FF8-958D-63250521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8905" y="6500264"/>
            <a:ext cx="314218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085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  <p:bldP spid="24" grpId="0"/>
      <p:bldP spid="106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E3D62161-0081-D49F-7AA7-EF9508F09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12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B8A4D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B8A4DF">
                <a:alpha val="3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39">
            <a:extLst>
              <a:ext uri="{FF2B5EF4-FFF2-40B4-BE49-F238E27FC236}">
                <a16:creationId xmlns:a16="http://schemas.microsoft.com/office/drawing/2014/main" id="{5FA8C420-A62A-28AD-12B0-E63F40C96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1071" y="559685"/>
            <a:ext cx="4897911" cy="3250315"/>
            <a:chOff x="1674895" y="1345036"/>
            <a:chExt cx="5428610" cy="421093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021E60C-45A8-2D5B-686E-A0A63C55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E6DDFA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18C75B-E27D-8426-5B1A-9C2128DC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4C229F">
                <a:alpha val="3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DCFA"/>
                </a:solidFill>
              </a:endParaRP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802B623-7368-AF0C-9905-779784A56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727" y="439748"/>
            <a:ext cx="4867267" cy="3250315"/>
          </a:xfrm>
          <a:prstGeom prst="rect">
            <a:avLst/>
          </a:prstGeom>
          <a:gradFill>
            <a:gsLst>
              <a:gs pos="56000">
                <a:schemeClr val="tx1"/>
              </a:gs>
              <a:gs pos="100000">
                <a:schemeClr val="tx1"/>
              </a:gs>
              <a:gs pos="0">
                <a:srgbClr val="DBCCF8"/>
              </a:gs>
            </a:gsLst>
            <a:lin ang="162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DCFA"/>
              </a:solidFill>
            </a:endParaRP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804EAC91-A047-556D-DA41-01987B0E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399" y="566356"/>
            <a:ext cx="4630646" cy="88637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kern="1200" dirty="0">
                <a:solidFill>
                  <a:srgbClr val="303446"/>
                </a:solidFill>
                <a:latin typeface="Balmy" pitchFamily="2" charset="0"/>
              </a:rPr>
              <a:t>What is obsidian</a:t>
            </a:r>
            <a:br>
              <a:rPr lang="en-US" sz="4400" kern="1200" dirty="0">
                <a:solidFill>
                  <a:srgbClr val="303446"/>
                </a:solidFill>
                <a:latin typeface="Balmy" pitchFamily="2" charset="0"/>
              </a:rPr>
            </a:br>
            <a:r>
              <a:rPr lang="en-US" sz="1600" kern="1200" dirty="0">
                <a:solidFill>
                  <a:srgbClr val="303446"/>
                </a:solidFill>
                <a:latin typeface="+mn-lt"/>
              </a:rPr>
              <a:t>the software…</a:t>
            </a:r>
            <a:endParaRPr lang="en-US" sz="4400" kern="1200" dirty="0">
              <a:solidFill>
                <a:srgbClr val="303446"/>
              </a:solidFill>
              <a:latin typeface="+mn-lt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44F9226D-7D5A-1A14-ED33-96ACE6C71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4040" y="1849120"/>
            <a:ext cx="4528001" cy="4322587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Note-taking and management software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Use markdown file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Designed to organize and link</a:t>
            </a:r>
            <a:r>
              <a:rPr lang="en-US" b="1" dirty="0">
                <a:solidFill>
                  <a:srgbClr val="303446"/>
                </a:solidFill>
              </a:rPr>
              <a:t> </a:t>
            </a:r>
            <a:r>
              <a:rPr lang="en-US" dirty="0">
                <a:solidFill>
                  <a:srgbClr val="303446"/>
                </a:solidFill>
              </a:rPr>
              <a:t>notes in </a:t>
            </a:r>
            <a:r>
              <a:rPr lang="en-US" i="1" dirty="0">
                <a:solidFill>
                  <a:srgbClr val="303446"/>
                </a:solidFill>
              </a:rPr>
              <a:t>Vaults</a:t>
            </a:r>
          </a:p>
        </p:txBody>
      </p:sp>
      <p:grpSp>
        <p:nvGrpSpPr>
          <p:cNvPr id="9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!!Oval">
            <a:extLst>
              <a:ext uri="{FF2B5EF4-FFF2-40B4-BE49-F238E27FC236}">
                <a16:creationId xmlns:a16="http://schemas.microsoft.com/office/drawing/2014/main" id="{6C162479-995C-242B-58F8-D14D160FB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3045" y="1254646"/>
            <a:ext cx="791021" cy="769563"/>
          </a:xfrm>
          <a:prstGeom prst="ellipse">
            <a:avLst/>
          </a:prstGeom>
          <a:solidFill>
            <a:srgbClr val="BA9EF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4F3831CC-CC45-716D-E62F-C662D3C9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23041" y="1095407"/>
            <a:ext cx="428145" cy="455400"/>
            <a:chOff x="5829300" y="3162300"/>
            <a:chExt cx="532256" cy="532257"/>
          </a:xfrm>
          <a:solidFill>
            <a:srgbClr val="4C229F"/>
          </a:solidFill>
        </p:grpSpPr>
        <p:sp>
          <p:nvSpPr>
            <p:cNvPr id="9" name="Freeform: Shape 50">
              <a:extLst>
                <a:ext uri="{FF2B5EF4-FFF2-40B4-BE49-F238E27FC236}">
                  <a16:creationId xmlns:a16="http://schemas.microsoft.com/office/drawing/2014/main" id="{6C97754D-AEAC-8D23-5097-95DB29E57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51">
              <a:extLst>
                <a:ext uri="{FF2B5EF4-FFF2-40B4-BE49-F238E27FC236}">
                  <a16:creationId xmlns:a16="http://schemas.microsoft.com/office/drawing/2014/main" id="{6DB49C04-DF95-11E7-EE21-6E9DEAC9B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52">
              <a:extLst>
                <a:ext uri="{FF2B5EF4-FFF2-40B4-BE49-F238E27FC236}">
                  <a16:creationId xmlns:a16="http://schemas.microsoft.com/office/drawing/2014/main" id="{C2DC4125-4771-15EF-8D4E-4DC64D0CF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53">
              <a:extLst>
                <a:ext uri="{FF2B5EF4-FFF2-40B4-BE49-F238E27FC236}">
                  <a16:creationId xmlns:a16="http://schemas.microsoft.com/office/drawing/2014/main" id="{57B79C2D-434A-6B80-8ABE-677D72672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54">
              <a:extLst>
                <a:ext uri="{FF2B5EF4-FFF2-40B4-BE49-F238E27FC236}">
                  <a16:creationId xmlns:a16="http://schemas.microsoft.com/office/drawing/2014/main" id="{78471EEA-759C-3A5C-6C8E-9393A574A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55">
              <a:extLst>
                <a:ext uri="{FF2B5EF4-FFF2-40B4-BE49-F238E27FC236}">
                  <a16:creationId xmlns:a16="http://schemas.microsoft.com/office/drawing/2014/main" id="{DA578EB4-E182-A389-436A-DF6C2D9FE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56">
              <a:extLst>
                <a:ext uri="{FF2B5EF4-FFF2-40B4-BE49-F238E27FC236}">
                  <a16:creationId xmlns:a16="http://schemas.microsoft.com/office/drawing/2014/main" id="{0D4BCF3E-71FD-E868-48DB-A0E957F9D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57">
              <a:extLst>
                <a:ext uri="{FF2B5EF4-FFF2-40B4-BE49-F238E27FC236}">
                  <a16:creationId xmlns:a16="http://schemas.microsoft.com/office/drawing/2014/main" id="{4C0B2BE2-14F9-BFF3-41C4-15450E571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58">
              <a:extLst>
                <a:ext uri="{FF2B5EF4-FFF2-40B4-BE49-F238E27FC236}">
                  <a16:creationId xmlns:a16="http://schemas.microsoft.com/office/drawing/2014/main" id="{501247AA-C7BC-3128-3DCF-179513E9F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59">
              <a:extLst>
                <a:ext uri="{FF2B5EF4-FFF2-40B4-BE49-F238E27FC236}">
                  <a16:creationId xmlns:a16="http://schemas.microsoft.com/office/drawing/2014/main" id="{1B18E7BB-1420-E67B-5F28-C921BD123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60">
              <a:extLst>
                <a:ext uri="{FF2B5EF4-FFF2-40B4-BE49-F238E27FC236}">
                  <a16:creationId xmlns:a16="http://schemas.microsoft.com/office/drawing/2014/main" id="{FAB1D4A7-451E-DAF9-C88D-DE272A26C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61">
              <a:extLst>
                <a:ext uri="{FF2B5EF4-FFF2-40B4-BE49-F238E27FC236}">
                  <a16:creationId xmlns:a16="http://schemas.microsoft.com/office/drawing/2014/main" id="{C693FEEC-9D0A-7164-CE23-9AE72FD6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62">
              <a:extLst>
                <a:ext uri="{FF2B5EF4-FFF2-40B4-BE49-F238E27FC236}">
                  <a16:creationId xmlns:a16="http://schemas.microsoft.com/office/drawing/2014/main" id="{73034333-1CDA-6787-4F94-57D1D0C59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20E8D3EF-65F6-094B-5FB0-DC8B2D1744D8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space réservé du numéro de diapositive 2">
            <a:extLst>
              <a:ext uri="{FF2B5EF4-FFF2-40B4-BE49-F238E27FC236}">
                <a16:creationId xmlns:a16="http://schemas.microsoft.com/office/drawing/2014/main" id="{47C5EB44-ADAE-D6BB-8BE1-D0F70702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8905" y="6500264"/>
            <a:ext cx="314218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8557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89DB6C5-75A7-3BDB-64A5-9B0979CF0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629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BA9EF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4C229F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06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4C229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25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BA9EF2">
              <a:alpha val="3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E6DDF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7646D7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/>
              </a:gs>
              <a:gs pos="0">
                <a:srgbClr val="DBCCF8"/>
              </a:gs>
            </a:gsLst>
            <a:lin ang="162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orme libre : forme 118">
            <a:extLst>
              <a:ext uri="{FF2B5EF4-FFF2-40B4-BE49-F238E27FC236}">
                <a16:creationId xmlns:a16="http://schemas.microsoft.com/office/drawing/2014/main" id="{A4D53D5E-A367-F320-92CB-A368AB853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561" y="819446"/>
            <a:ext cx="1589845" cy="1908976"/>
          </a:xfrm>
          <a:custGeom>
            <a:avLst/>
            <a:gdLst>
              <a:gd name="connsiteX0" fmla="*/ 788846 w 1313943"/>
              <a:gd name="connsiteY0" fmla="*/ 0 h 1577692"/>
              <a:gd name="connsiteX1" fmla="*/ 1229897 w 1313943"/>
              <a:gd name="connsiteY1" fmla="*/ 134722 h 1577692"/>
              <a:gd name="connsiteX2" fmla="*/ 1313943 w 1313943"/>
              <a:gd name="connsiteY2" fmla="*/ 204066 h 1577692"/>
              <a:gd name="connsiteX3" fmla="*/ 1313943 w 1313943"/>
              <a:gd name="connsiteY3" fmla="*/ 1373626 h 1577692"/>
              <a:gd name="connsiteX4" fmla="*/ 1229897 w 1313943"/>
              <a:gd name="connsiteY4" fmla="*/ 1442970 h 1577692"/>
              <a:gd name="connsiteX5" fmla="*/ 788846 w 1313943"/>
              <a:gd name="connsiteY5" fmla="*/ 1577692 h 1577692"/>
              <a:gd name="connsiteX6" fmla="*/ 0 w 1313943"/>
              <a:gd name="connsiteY6" fmla="*/ 788846 h 1577692"/>
              <a:gd name="connsiteX7" fmla="*/ 788846 w 1313943"/>
              <a:gd name="connsiteY7" fmla="*/ 0 h 157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3943" h="1577692">
                <a:moveTo>
                  <a:pt x="788846" y="0"/>
                </a:moveTo>
                <a:cubicBezTo>
                  <a:pt x="952222" y="0"/>
                  <a:pt x="1103997" y="49666"/>
                  <a:pt x="1229897" y="134722"/>
                </a:cubicBezTo>
                <a:lnTo>
                  <a:pt x="1313943" y="204066"/>
                </a:lnTo>
                <a:lnTo>
                  <a:pt x="1313943" y="1373626"/>
                </a:lnTo>
                <a:lnTo>
                  <a:pt x="1229897" y="1442970"/>
                </a:lnTo>
                <a:cubicBezTo>
                  <a:pt x="1103997" y="1528026"/>
                  <a:pt x="952222" y="1577692"/>
                  <a:pt x="788846" y="1577692"/>
                </a:cubicBezTo>
                <a:cubicBezTo>
                  <a:pt x="353178" y="1577692"/>
                  <a:pt x="0" y="1224514"/>
                  <a:pt x="0" y="788846"/>
                </a:cubicBezTo>
                <a:cubicBezTo>
                  <a:pt x="0" y="353178"/>
                  <a:pt x="353178" y="0"/>
                  <a:pt x="788846" y="0"/>
                </a:cubicBezTo>
                <a:close/>
              </a:path>
            </a:pathLst>
          </a:custGeom>
          <a:solidFill>
            <a:srgbClr val="DBCCF8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itre 13">
            <a:extLst>
              <a:ext uri="{FF2B5EF4-FFF2-40B4-BE49-F238E27FC236}">
                <a16:creationId xmlns:a16="http://schemas.microsoft.com/office/drawing/2014/main" id="{A2872F46-814C-B05B-D9C0-81F08A1E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534" y="1344304"/>
            <a:ext cx="7451678" cy="8322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303446"/>
                </a:solidFill>
                <a:latin typeface="Balmy" pitchFamily="2" charset="0"/>
              </a:rPr>
              <a:t>Why should you use it 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4C229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Oval 106">
            <a:extLst>
              <a:ext uri="{FF2B5EF4-FFF2-40B4-BE49-F238E27FC236}">
                <a16:creationId xmlns:a16="http://schemas.microsoft.com/office/drawing/2014/main" id="{63C504BB-901F-6DA6-96C2-F4E313340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5329" y="3186374"/>
            <a:ext cx="955962" cy="955962"/>
          </a:xfrm>
          <a:prstGeom prst="ellipse">
            <a:avLst/>
          </a:prstGeom>
          <a:solidFill>
            <a:srgbClr val="DBCCF8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DBCCF8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Oval 106">
            <a:extLst>
              <a:ext uri="{FF2B5EF4-FFF2-40B4-BE49-F238E27FC236}">
                <a16:creationId xmlns:a16="http://schemas.microsoft.com/office/drawing/2014/main" id="{F8313576-7880-FE66-FE16-FD0E2ECB2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5491" y="2369934"/>
            <a:ext cx="380593" cy="380593"/>
          </a:xfrm>
          <a:prstGeom prst="ellipse">
            <a:avLst/>
          </a:prstGeom>
          <a:solidFill>
            <a:srgbClr val="DBCCF8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7470D8A-90A0-265C-B55E-FDA38666F784}"/>
              </a:ext>
            </a:extLst>
          </p:cNvPr>
          <p:cNvSpPr txBox="1"/>
          <p:nvPr/>
        </p:nvSpPr>
        <p:spPr>
          <a:xfrm>
            <a:off x="2683099" y="2511380"/>
            <a:ext cx="40745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Interconnection of notes and visuals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Local storage &amp; 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Customizable &amp; Extendable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Markdown simplicity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Cross platform support</a:t>
            </a:r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id="{07838EDD-CCD5-616D-AA6E-A49FC7F8D194}"/>
              </a:ext>
            </a:extLst>
          </p:cNvPr>
          <p:cNvSpPr/>
          <p:nvPr/>
        </p:nvSpPr>
        <p:spPr>
          <a:xfrm>
            <a:off x="6389320" y="3631497"/>
            <a:ext cx="2745934" cy="2478244"/>
          </a:xfrm>
          <a:custGeom>
            <a:avLst/>
            <a:gdLst>
              <a:gd name="connsiteX0" fmla="*/ 1372967 w 2745934"/>
              <a:gd name="connsiteY0" fmla="*/ 0 h 2478244"/>
              <a:gd name="connsiteX1" fmla="*/ 2745934 w 2745934"/>
              <a:gd name="connsiteY1" fmla="*/ 1372967 h 2478244"/>
              <a:gd name="connsiteX2" fmla="*/ 2246302 w 2745934"/>
              <a:gd name="connsiteY2" fmla="*/ 2432415 h 2478244"/>
              <a:gd name="connsiteX3" fmla="*/ 2185016 w 2745934"/>
              <a:gd name="connsiteY3" fmla="*/ 2478244 h 2478244"/>
              <a:gd name="connsiteX4" fmla="*/ 560919 w 2745934"/>
              <a:gd name="connsiteY4" fmla="*/ 2478244 h 2478244"/>
              <a:gd name="connsiteX5" fmla="*/ 499633 w 2745934"/>
              <a:gd name="connsiteY5" fmla="*/ 2432415 h 2478244"/>
              <a:gd name="connsiteX6" fmla="*/ 0 w 2745934"/>
              <a:gd name="connsiteY6" fmla="*/ 1372967 h 2478244"/>
              <a:gd name="connsiteX7" fmla="*/ 1372967 w 2745934"/>
              <a:gd name="connsiteY7" fmla="*/ 0 h 247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45934" h="2478244">
                <a:moveTo>
                  <a:pt x="1372967" y="0"/>
                </a:moveTo>
                <a:cubicBezTo>
                  <a:pt x="2131236" y="0"/>
                  <a:pt x="2745934" y="614698"/>
                  <a:pt x="2745934" y="1372967"/>
                </a:cubicBezTo>
                <a:cubicBezTo>
                  <a:pt x="2745934" y="1799494"/>
                  <a:pt x="2551440" y="2180593"/>
                  <a:pt x="2246302" y="2432415"/>
                </a:cubicBezTo>
                <a:lnTo>
                  <a:pt x="2185016" y="2478244"/>
                </a:lnTo>
                <a:lnTo>
                  <a:pt x="560919" y="2478244"/>
                </a:lnTo>
                <a:lnTo>
                  <a:pt x="499633" y="2432415"/>
                </a:lnTo>
                <a:cubicBezTo>
                  <a:pt x="194495" y="2180593"/>
                  <a:pt x="0" y="1799494"/>
                  <a:pt x="0" y="1372967"/>
                </a:cubicBezTo>
                <a:cubicBezTo>
                  <a:pt x="0" y="614698"/>
                  <a:pt x="614698" y="0"/>
                  <a:pt x="1372967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B8A4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Ellipse 111" descr="Verrou avec un remplissage uni">
            <a:extLst>
              <a:ext uri="{FF2B5EF4-FFF2-40B4-BE49-F238E27FC236}">
                <a16:creationId xmlns:a16="http://schemas.microsoft.com/office/drawing/2014/main" id="{DD1E9957-C9F3-B984-FB26-7EC78EDF9289}"/>
              </a:ext>
            </a:extLst>
          </p:cNvPr>
          <p:cNvSpPr/>
          <p:nvPr/>
        </p:nvSpPr>
        <p:spPr>
          <a:xfrm>
            <a:off x="7239557" y="2531815"/>
            <a:ext cx="675212" cy="675212"/>
          </a:xfrm>
          <a:prstGeom prst="ellipse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E40A540F-90D0-0E97-5C5E-6D7B4EE8560D}"/>
              </a:ext>
            </a:extLst>
          </p:cNvPr>
          <p:cNvSpPr/>
          <p:nvPr/>
        </p:nvSpPr>
        <p:spPr>
          <a:xfrm>
            <a:off x="8039619" y="2205419"/>
            <a:ext cx="2232515" cy="223251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B8A4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7EB5A7BC-A06F-7FFF-17F2-2568DA5677C8}"/>
              </a:ext>
            </a:extLst>
          </p:cNvPr>
          <p:cNvGrpSpPr/>
          <p:nvPr/>
        </p:nvGrpSpPr>
        <p:grpSpPr>
          <a:xfrm>
            <a:off x="8945791" y="4475784"/>
            <a:ext cx="1459771" cy="1459771"/>
            <a:chOff x="5366114" y="4337958"/>
            <a:chExt cx="1459771" cy="1459771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F99EF073-1A5D-61D2-9CBC-BDCCDF8A0B23}"/>
                </a:ext>
              </a:extLst>
            </p:cNvPr>
            <p:cNvSpPr/>
            <p:nvPr/>
          </p:nvSpPr>
          <p:spPr>
            <a:xfrm>
              <a:off x="5366114" y="4337958"/>
              <a:ext cx="1459771" cy="1459771"/>
            </a:xfrm>
            <a:prstGeom prst="ellipse">
              <a:avLst/>
            </a:prstGeom>
            <a:solidFill>
              <a:srgbClr val="2D14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Image 99" descr="Une image contenant manchot, oiseau, dessin humoristique, clipart&#10;&#10;Description générée automatiquement">
              <a:extLst>
                <a:ext uri="{FF2B5EF4-FFF2-40B4-BE49-F238E27FC236}">
                  <a16:creationId xmlns:a16="http://schemas.microsoft.com/office/drawing/2014/main" id="{13355737-4CAC-5F35-028C-BE98CC80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350" y="4494727"/>
              <a:ext cx="1075299" cy="1064653"/>
            </a:xfrm>
            <a:prstGeom prst="rect">
              <a:avLst/>
            </a:prstGeom>
          </p:spPr>
        </p:pic>
      </p:grpSp>
      <p:sp>
        <p:nvSpPr>
          <p:cNvPr id="116" name="Oval 106">
            <a:extLst>
              <a:ext uri="{FF2B5EF4-FFF2-40B4-BE49-F238E27FC236}">
                <a16:creationId xmlns:a16="http://schemas.microsoft.com/office/drawing/2014/main" id="{D9A68855-FD12-0CE0-0D41-A8829DD2B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3490" y="2181706"/>
            <a:ext cx="228193" cy="228193"/>
          </a:xfrm>
          <a:prstGeom prst="ellipse">
            <a:avLst/>
          </a:prstGeom>
          <a:solidFill>
            <a:srgbClr val="DBCCF8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Flèche : pentagone 121">
            <a:extLst>
              <a:ext uri="{FF2B5EF4-FFF2-40B4-BE49-F238E27FC236}">
                <a16:creationId xmlns:a16="http://schemas.microsoft.com/office/drawing/2014/main" id="{85A9C1A1-48A3-8EA0-CFF1-346762DDCF5C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Espace réservé du numéro de diapositive 2">
            <a:extLst>
              <a:ext uri="{FF2B5EF4-FFF2-40B4-BE49-F238E27FC236}">
                <a16:creationId xmlns:a16="http://schemas.microsoft.com/office/drawing/2014/main" id="{4F2330E4-FC0B-9FAC-9918-9340C787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8905" y="6500264"/>
            <a:ext cx="314218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8109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01564-45D7-2C64-C1C1-D969E0C43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629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36">
            <a:extLst>
              <a:ext uri="{FF2B5EF4-FFF2-40B4-BE49-F238E27FC236}">
                <a16:creationId xmlns:a16="http://schemas.microsoft.com/office/drawing/2014/main" id="{2836FD58-AA0A-3F90-2BD8-7B9F3BBBE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2250" y="1295400"/>
            <a:ext cx="1422400" cy="2432050"/>
          </a:xfrm>
          <a:prstGeom prst="line">
            <a:avLst/>
          </a:prstGeom>
          <a:ln w="127000" cap="rnd">
            <a:solidFill>
              <a:srgbClr val="7646D7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noFill/>
          <a:ln w="127000" cap="rnd">
            <a:solidFill>
              <a:srgbClr val="7646D7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290429A-7812-3E08-0CEF-C10142E6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358900"/>
            <a:ext cx="4508500" cy="1009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303446"/>
                </a:solidFill>
                <a:latin typeface="Balmy" pitchFamily="2" charset="0"/>
              </a:rPr>
              <a:t>Installing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5204" y="1760332"/>
            <a:ext cx="457824" cy="445404"/>
          </a:xfrm>
          <a:prstGeom prst="ellipse">
            <a:avLst/>
          </a:prstGeom>
          <a:solidFill>
            <a:srgbClr val="764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34">
            <a:extLst>
              <a:ext uri="{FF2B5EF4-FFF2-40B4-BE49-F238E27FC236}">
                <a16:creationId xmlns:a16="http://schemas.microsoft.com/office/drawing/2014/main" id="{EDFC2E15-D386-92C9-9550-7B4D340F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854252">
            <a:off x="5258282" y="496238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rgbClr val="7646D7"/>
          </a:solidFill>
          <a:ln w="9525" cap="flat">
            <a:solidFill>
              <a:srgbClr val="7646D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FBA8612C-2AFF-AE5D-A332-7FCF589C2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396490" y="3544859"/>
            <a:ext cx="3923746" cy="3318220"/>
          </a:xfrm>
          <a:custGeom>
            <a:avLst/>
            <a:gdLst>
              <a:gd name="connsiteX0" fmla="*/ 2581762 w 5163524"/>
              <a:gd name="connsiteY0" fmla="*/ 3924301 h 3924301"/>
              <a:gd name="connsiteX1" fmla="*/ 5163524 w 5163524"/>
              <a:gd name="connsiteY1" fmla="*/ 1342539 h 3924301"/>
              <a:gd name="connsiteX2" fmla="*/ 4851920 w 5163524"/>
              <a:gd name="connsiteY2" fmla="*/ 111919 h 3924301"/>
              <a:gd name="connsiteX3" fmla="*/ 4783928 w 5163524"/>
              <a:gd name="connsiteY3" fmla="*/ 0 h 3924301"/>
              <a:gd name="connsiteX4" fmla="*/ 379597 w 5163524"/>
              <a:gd name="connsiteY4" fmla="*/ 0 h 3924301"/>
              <a:gd name="connsiteX5" fmla="*/ 311605 w 5163524"/>
              <a:gd name="connsiteY5" fmla="*/ 111919 h 3924301"/>
              <a:gd name="connsiteX6" fmla="*/ 0 w 5163524"/>
              <a:gd name="connsiteY6" fmla="*/ 1342539 h 3924301"/>
              <a:gd name="connsiteX7" fmla="*/ 2581762 w 5163524"/>
              <a:gd name="connsiteY7" fmla="*/ 3924301 h 392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3524" h="3924301">
                <a:moveTo>
                  <a:pt x="2581762" y="3924301"/>
                </a:moveTo>
                <a:cubicBezTo>
                  <a:pt x="4007630" y="3924301"/>
                  <a:pt x="5163524" y="2768407"/>
                  <a:pt x="5163524" y="1342539"/>
                </a:cubicBezTo>
                <a:cubicBezTo>
                  <a:pt x="5163524" y="896956"/>
                  <a:pt x="5050644" y="477737"/>
                  <a:pt x="4851920" y="111919"/>
                </a:cubicBezTo>
                <a:lnTo>
                  <a:pt x="4783928" y="0"/>
                </a:lnTo>
                <a:lnTo>
                  <a:pt x="379597" y="0"/>
                </a:lnTo>
                <a:lnTo>
                  <a:pt x="311605" y="111919"/>
                </a:lnTo>
                <a:cubicBezTo>
                  <a:pt x="112880" y="477737"/>
                  <a:pt x="0" y="896956"/>
                  <a:pt x="0" y="1342539"/>
                </a:cubicBezTo>
                <a:cubicBezTo>
                  <a:pt x="0" y="2768407"/>
                  <a:pt x="1155895" y="3924301"/>
                  <a:pt x="2581762" y="3924301"/>
                </a:cubicBezTo>
                <a:close/>
              </a:path>
            </a:pathLst>
          </a:custGeom>
          <a:solidFill>
            <a:srgbClr val="B8A4D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21">
            <a:extLst>
              <a:ext uri="{FF2B5EF4-FFF2-40B4-BE49-F238E27FC236}">
                <a16:creationId xmlns:a16="http://schemas.microsoft.com/office/drawing/2014/main" id="{B64F2453-5663-3863-CDB5-6A1D02536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1738" y="3052425"/>
            <a:ext cx="4398157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rgbClr val="B8A4D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AD0DC76E-F0F7-6D1F-239D-2DA19A968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466" y="-17926"/>
            <a:ext cx="4194903" cy="3741928"/>
          </a:xfrm>
          <a:custGeom>
            <a:avLst/>
            <a:gdLst>
              <a:gd name="connsiteX0" fmla="*/ 630437 w 4298009"/>
              <a:gd name="connsiteY0" fmla="*/ 0 h 3741928"/>
              <a:gd name="connsiteX1" fmla="*/ 3667573 w 4298009"/>
              <a:gd name="connsiteY1" fmla="*/ 0 h 3741928"/>
              <a:gd name="connsiteX2" fmla="*/ 3668580 w 4298009"/>
              <a:gd name="connsiteY2" fmla="*/ 933 h 3741928"/>
              <a:gd name="connsiteX3" fmla="*/ 4298009 w 4298009"/>
              <a:gd name="connsiteY3" fmla="*/ 1550504 h 3741928"/>
              <a:gd name="connsiteX4" fmla="*/ 2149005 w 4298009"/>
              <a:gd name="connsiteY4" fmla="*/ 3741928 h 3741928"/>
              <a:gd name="connsiteX5" fmla="*/ 0 w 4298009"/>
              <a:gd name="connsiteY5" fmla="*/ 1550504 h 3741928"/>
              <a:gd name="connsiteX6" fmla="*/ 629430 w 4298009"/>
              <a:gd name="connsiteY6" fmla="*/ 933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8009" h="3741928">
                <a:moveTo>
                  <a:pt x="630437" y="0"/>
                </a:moveTo>
                <a:lnTo>
                  <a:pt x="3667573" y="0"/>
                </a:lnTo>
                <a:lnTo>
                  <a:pt x="3668580" y="933"/>
                </a:lnTo>
                <a:cubicBezTo>
                  <a:pt x="4057474" y="397504"/>
                  <a:pt x="4298009" y="945360"/>
                  <a:pt x="4298009" y="1550504"/>
                </a:cubicBezTo>
                <a:cubicBezTo>
                  <a:pt x="4298009" y="2760794"/>
                  <a:pt x="3335867" y="3741928"/>
                  <a:pt x="2149005" y="3741928"/>
                </a:cubicBezTo>
                <a:cubicBezTo>
                  <a:pt x="962142" y="3741928"/>
                  <a:pt x="0" y="2760794"/>
                  <a:pt x="0" y="1550504"/>
                </a:cubicBezTo>
                <a:cubicBezTo>
                  <a:pt x="0" y="945360"/>
                  <a:pt x="240536" y="397504"/>
                  <a:pt x="629430" y="933"/>
                </a:cubicBezTo>
                <a:close/>
              </a:path>
            </a:pathLst>
          </a:custGeom>
          <a:solidFill>
            <a:srgbClr val="B8A4D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CB78B240-ACAD-E042-6444-10A4D7F55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254250" y="3539779"/>
            <a:ext cx="3923746" cy="3318220"/>
          </a:xfrm>
          <a:custGeom>
            <a:avLst/>
            <a:gdLst>
              <a:gd name="connsiteX0" fmla="*/ 2581762 w 5163524"/>
              <a:gd name="connsiteY0" fmla="*/ 3924301 h 3924301"/>
              <a:gd name="connsiteX1" fmla="*/ 5163524 w 5163524"/>
              <a:gd name="connsiteY1" fmla="*/ 1342539 h 3924301"/>
              <a:gd name="connsiteX2" fmla="*/ 4851920 w 5163524"/>
              <a:gd name="connsiteY2" fmla="*/ 111919 h 3924301"/>
              <a:gd name="connsiteX3" fmla="*/ 4783928 w 5163524"/>
              <a:gd name="connsiteY3" fmla="*/ 0 h 3924301"/>
              <a:gd name="connsiteX4" fmla="*/ 379597 w 5163524"/>
              <a:gd name="connsiteY4" fmla="*/ 0 h 3924301"/>
              <a:gd name="connsiteX5" fmla="*/ 311605 w 5163524"/>
              <a:gd name="connsiteY5" fmla="*/ 111919 h 3924301"/>
              <a:gd name="connsiteX6" fmla="*/ 0 w 5163524"/>
              <a:gd name="connsiteY6" fmla="*/ 1342539 h 3924301"/>
              <a:gd name="connsiteX7" fmla="*/ 2581762 w 5163524"/>
              <a:gd name="connsiteY7" fmla="*/ 3924301 h 392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3524" h="3924301">
                <a:moveTo>
                  <a:pt x="2581762" y="3924301"/>
                </a:moveTo>
                <a:cubicBezTo>
                  <a:pt x="4007630" y="3924301"/>
                  <a:pt x="5163524" y="2768407"/>
                  <a:pt x="5163524" y="1342539"/>
                </a:cubicBezTo>
                <a:cubicBezTo>
                  <a:pt x="5163524" y="896956"/>
                  <a:pt x="5050644" y="477737"/>
                  <a:pt x="4851920" y="111919"/>
                </a:cubicBezTo>
                <a:lnTo>
                  <a:pt x="4783928" y="0"/>
                </a:lnTo>
                <a:lnTo>
                  <a:pt x="379597" y="0"/>
                </a:lnTo>
                <a:lnTo>
                  <a:pt x="311605" y="111919"/>
                </a:lnTo>
                <a:cubicBezTo>
                  <a:pt x="112880" y="477737"/>
                  <a:pt x="0" y="896956"/>
                  <a:pt x="0" y="1342539"/>
                </a:cubicBezTo>
                <a:cubicBezTo>
                  <a:pt x="0" y="2768407"/>
                  <a:pt x="1155895" y="3924301"/>
                  <a:pt x="2581762" y="3924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67F1322-5325-F1A9-82DC-BD3B4152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426" y="172307"/>
            <a:ext cx="2404562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2BCBAB-3278-224B-1E7D-59166649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10" y="3949656"/>
            <a:ext cx="1966825" cy="267630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B11CD76-7E6D-227B-D81A-CF1218D36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277" y="3574160"/>
            <a:ext cx="2329550" cy="2897378"/>
          </a:xfrm>
          <a:prstGeom prst="rect">
            <a:avLst/>
          </a:prstGeom>
        </p:spPr>
      </p:pic>
      <p:sp>
        <p:nvSpPr>
          <p:cNvPr id="47" name="Flèche : pentagone 46">
            <a:extLst>
              <a:ext uri="{FF2B5EF4-FFF2-40B4-BE49-F238E27FC236}">
                <a16:creationId xmlns:a16="http://schemas.microsoft.com/office/drawing/2014/main" id="{1E3D1712-781C-52D3-7C36-F7C96EBDEE3E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space réservé du numéro de diapositive 2">
            <a:extLst>
              <a:ext uri="{FF2B5EF4-FFF2-40B4-BE49-F238E27FC236}">
                <a16:creationId xmlns:a16="http://schemas.microsoft.com/office/drawing/2014/main" id="{B4CE2741-73F3-3EEC-DB00-4B942ACA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8905" y="6500264"/>
            <a:ext cx="314218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7980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DE0AC-0C83-A856-4532-3DEFD108B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629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4B0F95-A184-9346-80A5-C6BD61D1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79" y="397737"/>
            <a:ext cx="8449811" cy="121598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303446"/>
                </a:solidFill>
                <a:latin typeface="Balmy" pitchFamily="2" charset="0"/>
              </a:rPr>
              <a:t>Sync options </a:t>
            </a:r>
            <a:br>
              <a:rPr lang="en-US" sz="6600" dirty="0">
                <a:solidFill>
                  <a:srgbClr val="303446"/>
                </a:solidFill>
                <a:latin typeface="Balmy" pitchFamily="2" charset="0"/>
              </a:rPr>
            </a:br>
            <a:r>
              <a:rPr lang="en-US" dirty="0">
                <a:solidFill>
                  <a:srgbClr val="303446"/>
                </a:solidFill>
                <a:latin typeface="+mn-lt"/>
              </a:rPr>
              <a:t>because losing your data is null </a:t>
            </a:r>
            <a:endParaRPr lang="en-US" sz="6600" dirty="0">
              <a:solidFill>
                <a:srgbClr val="303446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E2FE41-5C24-03F1-7523-2F97D0121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200" y="1965960"/>
            <a:ext cx="11501120" cy="4284739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/>
              </a:gs>
              <a:gs pos="0">
                <a:srgbClr val="DBCCF8"/>
              </a:gs>
            </a:gsLst>
            <a:lin ang="162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E3B3B0E-9013-CF8F-FF86-A4DCBEC9CF97}"/>
              </a:ext>
            </a:extLst>
          </p:cNvPr>
          <p:cNvGrpSpPr/>
          <p:nvPr/>
        </p:nvGrpSpPr>
        <p:grpSpPr>
          <a:xfrm>
            <a:off x="609979" y="2295260"/>
            <a:ext cx="4633384" cy="3476521"/>
            <a:chOff x="486833" y="1910396"/>
            <a:chExt cx="4633384" cy="3476521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8E9C0B4D-BC33-2C2E-AE10-FAFAF82D2FA3}"/>
                </a:ext>
              </a:extLst>
            </p:cNvPr>
            <p:cNvGrpSpPr/>
            <p:nvPr/>
          </p:nvGrpSpPr>
          <p:grpSpPr>
            <a:xfrm>
              <a:off x="486833" y="1910396"/>
              <a:ext cx="4633384" cy="3476521"/>
              <a:chOff x="1720315" y="727770"/>
              <a:chExt cx="5582185" cy="31203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FBAE28-97FD-3E97-C043-250BC82BC6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1898" y="819447"/>
                <a:ext cx="5480602" cy="3028654"/>
              </a:xfrm>
              <a:prstGeom prst="rect">
                <a:avLst/>
              </a:prstGeom>
              <a:solidFill>
                <a:srgbClr val="E6DDF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0FF629-A509-6605-5122-32D75EE06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1898" y="819447"/>
                <a:ext cx="5480602" cy="3028654"/>
              </a:xfrm>
              <a:prstGeom prst="rect">
                <a:avLst/>
              </a:prstGeom>
              <a:solidFill>
                <a:srgbClr val="7646D7">
                  <a:alpha val="30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257C81-8CF7-87DC-E770-2B368A7A6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720315" y="727770"/>
                <a:ext cx="5480602" cy="3028654"/>
              </a:xfrm>
              <a:prstGeom prst="rect">
                <a:avLst/>
              </a:prstGeom>
              <a:gradFill>
                <a:gsLst>
                  <a:gs pos="50000">
                    <a:schemeClr val="tx1"/>
                  </a:gs>
                  <a:gs pos="100000">
                    <a:schemeClr val="tx1"/>
                  </a:gs>
                  <a:gs pos="0">
                    <a:srgbClr val="DBCCF8"/>
                  </a:gs>
                </a:gsLst>
                <a:lin ang="16200000" scaled="1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D7E079F-843C-35EB-2F8E-A510A0F0F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721" y="1915920"/>
              <a:ext cx="4527090" cy="3354410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AE0995B-D03B-FFD9-5E61-CDDE79F6B49A}"/>
              </a:ext>
            </a:extLst>
          </p:cNvPr>
          <p:cNvGrpSpPr/>
          <p:nvPr/>
        </p:nvGrpSpPr>
        <p:grpSpPr>
          <a:xfrm>
            <a:off x="5853342" y="2257108"/>
            <a:ext cx="5728679" cy="3552825"/>
            <a:chOff x="5453671" y="1898650"/>
            <a:chExt cx="5728679" cy="3552825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636422F-B1B1-6136-7C8D-85E5E1E3B5EF}"/>
                </a:ext>
              </a:extLst>
            </p:cNvPr>
            <p:cNvGrpSpPr/>
            <p:nvPr/>
          </p:nvGrpSpPr>
          <p:grpSpPr>
            <a:xfrm>
              <a:off x="5453671" y="1898650"/>
              <a:ext cx="5728679" cy="3552825"/>
              <a:chOff x="1720315" y="727770"/>
              <a:chExt cx="5582185" cy="312033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BC7815-62BD-3113-DA8D-CF52E9E8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1898" y="819447"/>
                <a:ext cx="5480602" cy="3028654"/>
              </a:xfrm>
              <a:prstGeom prst="rect">
                <a:avLst/>
              </a:prstGeom>
              <a:solidFill>
                <a:srgbClr val="E6DDF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FDB4F57-D378-6FA2-A72A-3DDAD3E62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1898" y="819447"/>
                <a:ext cx="5480602" cy="3028654"/>
              </a:xfrm>
              <a:prstGeom prst="rect">
                <a:avLst/>
              </a:prstGeom>
              <a:solidFill>
                <a:srgbClr val="7646D7">
                  <a:alpha val="30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3E0BF37-E201-6FDA-72F1-71D3876B6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720315" y="727770"/>
                <a:ext cx="5480602" cy="3028654"/>
              </a:xfrm>
              <a:prstGeom prst="rect">
                <a:avLst/>
              </a:prstGeom>
              <a:gradFill>
                <a:gsLst>
                  <a:gs pos="50000">
                    <a:schemeClr val="tx1"/>
                  </a:gs>
                  <a:gs pos="100000">
                    <a:schemeClr val="tx1"/>
                  </a:gs>
                  <a:gs pos="0">
                    <a:srgbClr val="DBCCF8"/>
                  </a:gs>
                </a:gsLst>
                <a:lin ang="16200000" scaled="1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2C55B14-C6C2-6AA3-861F-35160BE1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8355" y="1910396"/>
              <a:ext cx="5621866" cy="3426779"/>
            </a:xfrm>
            <a:prstGeom prst="rect">
              <a:avLst/>
            </a:prstGeom>
          </p:spPr>
        </p:pic>
      </p:grpSp>
      <p:grpSp>
        <p:nvGrpSpPr>
          <p:cNvPr id="21" name="Graphic 185">
            <a:extLst>
              <a:ext uri="{FF2B5EF4-FFF2-40B4-BE49-F238E27FC236}">
                <a16:creationId xmlns:a16="http://schemas.microsoft.com/office/drawing/2014/main" id="{43DAAB26-359D-F9E0-E71E-117CAE8B7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0107" y="1728022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2" name="Freeform: Shape 28">
              <a:extLst>
                <a:ext uri="{FF2B5EF4-FFF2-40B4-BE49-F238E27FC236}">
                  <a16:creationId xmlns:a16="http://schemas.microsoft.com/office/drawing/2014/main" id="{003E9ABA-57F0-E862-D44E-33D8310B4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9">
              <a:extLst>
                <a:ext uri="{FF2B5EF4-FFF2-40B4-BE49-F238E27FC236}">
                  <a16:creationId xmlns:a16="http://schemas.microsoft.com/office/drawing/2014/main" id="{400CC935-3F9B-0884-EC9C-8E40414CD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30">
              <a:extLst>
                <a:ext uri="{FF2B5EF4-FFF2-40B4-BE49-F238E27FC236}">
                  <a16:creationId xmlns:a16="http://schemas.microsoft.com/office/drawing/2014/main" id="{C3F9EAEB-34DD-ED09-0D71-E332EAEDF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1">
              <a:extLst>
                <a:ext uri="{FF2B5EF4-FFF2-40B4-BE49-F238E27FC236}">
                  <a16:creationId xmlns:a16="http://schemas.microsoft.com/office/drawing/2014/main" id="{EBB46D33-68F5-D8BA-47AC-017556DA9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32">
              <a:extLst>
                <a:ext uri="{FF2B5EF4-FFF2-40B4-BE49-F238E27FC236}">
                  <a16:creationId xmlns:a16="http://schemas.microsoft.com/office/drawing/2014/main" id="{3866737A-214F-0E47-6B9F-A827DC1B1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Graphic 212">
            <a:extLst>
              <a:ext uri="{FF2B5EF4-FFF2-40B4-BE49-F238E27FC236}">
                <a16:creationId xmlns:a16="http://schemas.microsoft.com/office/drawing/2014/main" id="{2CA1DDCF-3020-0445-6B71-F4C00EE74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494" y="1520237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008A771F-0474-2DCB-11C7-3091E9418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494" y="1520237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4C229F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Oval 38">
            <a:extLst>
              <a:ext uri="{FF2B5EF4-FFF2-40B4-BE49-F238E27FC236}">
                <a16:creationId xmlns:a16="http://schemas.microsoft.com/office/drawing/2014/main" id="{6F28B023-47C5-05F1-BF6F-ABAAD43DC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0315" y="6041134"/>
            <a:ext cx="419129" cy="419129"/>
          </a:xfrm>
          <a:prstGeom prst="ellipse">
            <a:avLst/>
          </a:prstGeom>
          <a:solidFill>
            <a:srgbClr val="7646D7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40">
            <a:extLst>
              <a:ext uri="{FF2B5EF4-FFF2-40B4-BE49-F238E27FC236}">
                <a16:creationId xmlns:a16="http://schemas.microsoft.com/office/drawing/2014/main" id="{2E6F8113-78AF-2B64-A3D3-429097480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0315" y="6041134"/>
            <a:ext cx="419129" cy="419129"/>
          </a:xfrm>
          <a:prstGeom prst="ellipse">
            <a:avLst/>
          </a:prstGeom>
          <a:solidFill>
            <a:srgbClr val="7646D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lèche : pentagone 32">
            <a:extLst>
              <a:ext uri="{FF2B5EF4-FFF2-40B4-BE49-F238E27FC236}">
                <a16:creationId xmlns:a16="http://schemas.microsoft.com/office/drawing/2014/main" id="{80E5BCE7-791F-6A62-DC86-3E3E2DF91FD0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C5DE208F-18F1-93B4-B332-B8474163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8905" y="6500264"/>
            <a:ext cx="314218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4604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AA7690D2-DDC8-5C70-3D81-471C3AB80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629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Freeform: Shape 86">
            <a:extLst>
              <a:ext uri="{FF2B5EF4-FFF2-40B4-BE49-F238E27FC236}">
                <a16:creationId xmlns:a16="http://schemas.microsoft.com/office/drawing/2014/main" id="{8B28425F-09C8-900A-3D9D-5F4BBB73C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649" y="196971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5" name="Freeform: Shape 88">
            <a:extLst>
              <a:ext uri="{FF2B5EF4-FFF2-40B4-BE49-F238E27FC236}">
                <a16:creationId xmlns:a16="http://schemas.microsoft.com/office/drawing/2014/main" id="{D105C4FE-DA93-670A-1597-DE7AFF1ED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649" y="240945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48" name="Groupe 247">
            <a:extLst>
              <a:ext uri="{FF2B5EF4-FFF2-40B4-BE49-F238E27FC236}">
                <a16:creationId xmlns:a16="http://schemas.microsoft.com/office/drawing/2014/main" id="{0F6E5269-618C-5725-03E4-6A1AC34F0207}"/>
              </a:ext>
            </a:extLst>
          </p:cNvPr>
          <p:cNvGrpSpPr/>
          <p:nvPr/>
        </p:nvGrpSpPr>
        <p:grpSpPr>
          <a:xfrm rot="10800000">
            <a:off x="-21424" y="0"/>
            <a:ext cx="1494330" cy="6858000"/>
            <a:chOff x="10697670" y="0"/>
            <a:chExt cx="1494330" cy="6858000"/>
          </a:xfrm>
          <a:solidFill>
            <a:srgbClr val="4C229F">
              <a:alpha val="65000"/>
            </a:srgbClr>
          </a:solidFill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BA771AA4-9714-0944-9D60-6F0D6D72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531600" y="0"/>
              <a:ext cx="6604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B1C07BB-40A8-E59F-37B2-5047F31B7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697670" y="6456680"/>
              <a:ext cx="1494330" cy="401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3F875286-4F3D-92CF-899B-4C0F0BE62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697670" y="0"/>
              <a:ext cx="1494330" cy="401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4" name="Groupe 273">
            <a:extLst>
              <a:ext uri="{FF2B5EF4-FFF2-40B4-BE49-F238E27FC236}">
                <a16:creationId xmlns:a16="http://schemas.microsoft.com/office/drawing/2014/main" id="{E4801999-487C-B21A-AF13-44B1AF389550}"/>
              </a:ext>
            </a:extLst>
          </p:cNvPr>
          <p:cNvGrpSpPr/>
          <p:nvPr/>
        </p:nvGrpSpPr>
        <p:grpSpPr>
          <a:xfrm rot="10800000">
            <a:off x="-15346" y="-1"/>
            <a:ext cx="1494330" cy="6858000"/>
            <a:chOff x="10697670" y="0"/>
            <a:chExt cx="1494330" cy="6858000"/>
          </a:xfrm>
          <a:noFill/>
        </p:grpSpPr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E230A92-0E7D-45BD-D140-8953D7E84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531600" y="0"/>
              <a:ext cx="660400" cy="685800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FCB5897-22DC-CF4B-9E97-22C8BF41B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697670" y="6456680"/>
              <a:ext cx="1494330" cy="40132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F73465A2-3DA8-6F38-229E-1BAF825AE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697670" y="0"/>
              <a:ext cx="1494330" cy="401320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82FD4137-FAD8-8A91-9635-54E3EE9580D3}"/>
              </a:ext>
            </a:extLst>
          </p:cNvPr>
          <p:cNvGrpSpPr/>
          <p:nvPr/>
        </p:nvGrpSpPr>
        <p:grpSpPr>
          <a:xfrm>
            <a:off x="10693041" y="0"/>
            <a:ext cx="1494330" cy="6858000"/>
            <a:chOff x="10697670" y="0"/>
            <a:chExt cx="1494330" cy="6858000"/>
          </a:xfrm>
          <a:solidFill>
            <a:srgbClr val="4C229F">
              <a:alpha val="65000"/>
            </a:srgbClr>
          </a:solidFill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7D49AEC-0A44-9AEF-74AB-FF6A1B4D9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531600" y="0"/>
              <a:ext cx="6604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3171519-8388-2B92-E0D8-F52544311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697670" y="6456680"/>
              <a:ext cx="1494330" cy="401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D51B7CB-ED2A-8CD4-8D54-1C402D420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697670" y="0"/>
              <a:ext cx="1494330" cy="401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e 277">
            <a:extLst>
              <a:ext uri="{FF2B5EF4-FFF2-40B4-BE49-F238E27FC236}">
                <a16:creationId xmlns:a16="http://schemas.microsoft.com/office/drawing/2014/main" id="{F8B906A3-C61D-62A4-EC2D-BBAA2DEABCE3}"/>
              </a:ext>
            </a:extLst>
          </p:cNvPr>
          <p:cNvGrpSpPr/>
          <p:nvPr/>
        </p:nvGrpSpPr>
        <p:grpSpPr>
          <a:xfrm>
            <a:off x="10705505" y="0"/>
            <a:ext cx="1494330" cy="6858000"/>
            <a:chOff x="10697670" y="0"/>
            <a:chExt cx="1494330" cy="6858000"/>
          </a:xfrm>
          <a:noFill/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10BC6493-BB76-D35D-B92C-6DA17153C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531600" y="0"/>
              <a:ext cx="660400" cy="685800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AB88A25-594D-AD43-BCD5-2D40B26E7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697670" y="6456680"/>
              <a:ext cx="1494330" cy="4013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A37C78EE-AB27-52CF-B838-AE6CACCF9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697670" y="0"/>
              <a:ext cx="1494330" cy="401320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39">
            <a:extLst>
              <a:ext uri="{FF2B5EF4-FFF2-40B4-BE49-F238E27FC236}">
                <a16:creationId xmlns:a16="http://schemas.microsoft.com/office/drawing/2014/main" id="{58FA633A-7317-2714-A1ED-030277E00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311" y="363680"/>
            <a:ext cx="3406023" cy="1950817"/>
            <a:chOff x="1674895" y="1345036"/>
            <a:chExt cx="5428610" cy="42109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CFC6EF-E7DB-ACA1-FF1B-63B599620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E6DDFA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A15927-F449-AAD9-BBC9-625EE21AB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4C229F">
                <a:alpha val="3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DCFA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A09DFAB-26DE-C253-ED88-7184200AA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967" y="243743"/>
            <a:ext cx="3384713" cy="1950817"/>
          </a:xfrm>
          <a:prstGeom prst="rect">
            <a:avLst/>
          </a:prstGeom>
          <a:gradFill>
            <a:gsLst>
              <a:gs pos="56000">
                <a:schemeClr val="tx1"/>
              </a:gs>
              <a:gs pos="100000">
                <a:schemeClr val="tx1"/>
              </a:gs>
              <a:gs pos="0">
                <a:srgbClr val="DBCCF8"/>
              </a:gs>
            </a:gsLst>
            <a:lin ang="162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DCFA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D68343-45D7-32B5-9D0C-77DED700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3" y="434563"/>
            <a:ext cx="3599542" cy="1759997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rgbClr val="303446"/>
                </a:solidFill>
                <a:latin typeface="Balmy" pitchFamily="2" charset="0"/>
              </a:rPr>
              <a:t>Making it prettier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AAB4CF-727A-3020-35A9-7A9D3F28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4" y="2709376"/>
            <a:ext cx="5413023" cy="3329008"/>
          </a:xfrm>
          <a:prstGeom prst="rect">
            <a:avLst/>
          </a:prstGeom>
        </p:spPr>
      </p:pic>
      <p:grpSp>
        <p:nvGrpSpPr>
          <p:cNvPr id="256" name="Groupe 255">
            <a:extLst>
              <a:ext uri="{FF2B5EF4-FFF2-40B4-BE49-F238E27FC236}">
                <a16:creationId xmlns:a16="http://schemas.microsoft.com/office/drawing/2014/main" id="{F30FEE6B-AFD2-2CD6-EB5F-40E381DFDD2A}"/>
              </a:ext>
            </a:extLst>
          </p:cNvPr>
          <p:cNvGrpSpPr/>
          <p:nvPr/>
        </p:nvGrpSpPr>
        <p:grpSpPr>
          <a:xfrm>
            <a:off x="6107811" y="1143141"/>
            <a:ext cx="5736796" cy="5056277"/>
            <a:chOff x="5493282" y="1143141"/>
            <a:chExt cx="5736796" cy="505627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6C14124-1AB6-7A21-3731-052305ED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4811" y="1143141"/>
              <a:ext cx="2693738" cy="1171356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1479CD4-4A1A-1CC2-02C5-537580BDC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3282" y="2548342"/>
              <a:ext cx="5736796" cy="3651076"/>
            </a:xfrm>
            <a:prstGeom prst="rect">
              <a:avLst/>
            </a:prstGeom>
          </p:spPr>
        </p:pic>
      </p:grpSp>
      <p:sp>
        <p:nvSpPr>
          <p:cNvPr id="257" name="Oval 19">
            <a:extLst>
              <a:ext uri="{FF2B5EF4-FFF2-40B4-BE49-F238E27FC236}">
                <a16:creationId xmlns:a16="http://schemas.microsoft.com/office/drawing/2014/main" id="{EF39D2B7-D467-13AE-EA86-78F21B0D4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8059" y="1667058"/>
            <a:ext cx="457824" cy="445404"/>
          </a:xfrm>
          <a:prstGeom prst="ellipse">
            <a:avLst/>
          </a:prstGeom>
          <a:solidFill>
            <a:srgbClr val="7646D7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8" name="Graphic 185">
            <a:extLst>
              <a:ext uri="{FF2B5EF4-FFF2-40B4-BE49-F238E27FC236}">
                <a16:creationId xmlns:a16="http://schemas.microsoft.com/office/drawing/2014/main" id="{3595D3B5-6183-889A-1BE3-C9CDE9726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21610" y="336726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9" name="Freeform: Shape 95">
              <a:extLst>
                <a:ext uri="{FF2B5EF4-FFF2-40B4-BE49-F238E27FC236}">
                  <a16:creationId xmlns:a16="http://schemas.microsoft.com/office/drawing/2014/main" id="{6F1A2775-2376-11D9-3663-E7F8EF123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96">
              <a:extLst>
                <a:ext uri="{FF2B5EF4-FFF2-40B4-BE49-F238E27FC236}">
                  <a16:creationId xmlns:a16="http://schemas.microsoft.com/office/drawing/2014/main" id="{BC516E15-3556-FA2C-F85B-4E15EA5D3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97">
              <a:extLst>
                <a:ext uri="{FF2B5EF4-FFF2-40B4-BE49-F238E27FC236}">
                  <a16:creationId xmlns:a16="http://schemas.microsoft.com/office/drawing/2014/main" id="{C1452A7A-788A-4F56-8C48-69E403788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98">
              <a:extLst>
                <a:ext uri="{FF2B5EF4-FFF2-40B4-BE49-F238E27FC236}">
                  <a16:creationId xmlns:a16="http://schemas.microsoft.com/office/drawing/2014/main" id="{AAFA9FA5-F128-1E4C-2091-8447CC28F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99">
              <a:extLst>
                <a:ext uri="{FF2B5EF4-FFF2-40B4-BE49-F238E27FC236}">
                  <a16:creationId xmlns:a16="http://schemas.microsoft.com/office/drawing/2014/main" id="{EF25E56B-E352-BB3C-EF1C-99E43883E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2" name="Flèche : pentagone 281">
            <a:extLst>
              <a:ext uri="{FF2B5EF4-FFF2-40B4-BE49-F238E27FC236}">
                <a16:creationId xmlns:a16="http://schemas.microsoft.com/office/drawing/2014/main" id="{955B037F-31DB-B842-DBEE-C3FD68266F2E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Espace réservé du numéro de diapositive 2">
            <a:extLst>
              <a:ext uri="{FF2B5EF4-FFF2-40B4-BE49-F238E27FC236}">
                <a16:creationId xmlns:a16="http://schemas.microsoft.com/office/drawing/2014/main" id="{2E02C22B-C712-4F54-FA57-9FE6D048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8905" y="6500264"/>
            <a:ext cx="314218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6286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EFB65-1A20-FACE-6192-E063D0EE6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629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A9EF2">
                  <a:tint val="66000"/>
                  <a:satMod val="160000"/>
                </a:srgbClr>
              </a:gs>
              <a:gs pos="50000">
                <a:srgbClr val="BA9EF2">
                  <a:tint val="44500"/>
                  <a:satMod val="160000"/>
                </a:srgbClr>
              </a:gs>
              <a:gs pos="100000">
                <a:srgbClr val="BA9EF2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61E7BB-8F3B-C830-3EA4-2FDFE2B5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993" y="362213"/>
            <a:ext cx="4289792" cy="8739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solidFill>
                  <a:srgbClr val="303446"/>
                </a:solidFill>
                <a:latin typeface="Balmy" pitchFamily="2" charset="0"/>
              </a:rPr>
              <a:t>Power 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79138B-B2DE-BCB9-0698-DE0A6CC3C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270" y="1496570"/>
            <a:ext cx="4974771" cy="47232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303446"/>
                </a:solidFill>
              </a:rPr>
              <a:t>Hundred of free plugins for every need you could ever have.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rgbClr val="303446"/>
                </a:solidFill>
                <a:latin typeface="Balmy" pitchFamily="2" charset="0"/>
              </a:rPr>
              <a:t>Recommendations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Automatic Table of contents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Callout manager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03446"/>
                </a:solidFill>
              </a:rPr>
              <a:t>Dataview</a:t>
            </a:r>
            <a:r>
              <a:rPr lang="en-US" dirty="0">
                <a:solidFill>
                  <a:srgbClr val="303446"/>
                </a:solidFill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HTML tags Autocomplete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Image Converter / Paste image rename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Markdown table editor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Iconize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446"/>
                </a:solidFill>
              </a:rPr>
              <a:t>Style setting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DBCCF8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9F79ED">
                <a:alpha val="3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gradFill>
            <a:gsLst>
              <a:gs pos="50000">
                <a:schemeClr val="tx1"/>
              </a:gs>
              <a:gs pos="100000">
                <a:schemeClr val="tx1"/>
              </a:gs>
              <a:gs pos="0">
                <a:srgbClr val="DBCCF8"/>
              </a:gs>
            </a:gsLst>
            <a:lin ang="16200000" scaled="1"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F29739-18C0-08E6-7A5D-D64C8878F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25" y="750414"/>
            <a:ext cx="1553670" cy="1713843"/>
          </a:xfrm>
          <a:prstGeom prst="rect">
            <a:avLst/>
          </a:prstGeom>
        </p:spPr>
      </p:pic>
      <p:grpSp>
        <p:nvGrpSpPr>
          <p:cNvPr id="22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41921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FE4163ED-9384-CB65-B0F0-B756E391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" y="2633941"/>
            <a:ext cx="4701032" cy="2985154"/>
          </a:xfrm>
          <a:prstGeom prst="rect">
            <a:avLst/>
          </a:prstGeom>
        </p:spPr>
      </p:pic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77DEE1C5-0BC1-023B-3518-69518889A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2" name="Freeform: Shape 95">
              <a:extLst>
                <a:ext uri="{FF2B5EF4-FFF2-40B4-BE49-F238E27FC236}">
                  <a16:creationId xmlns:a16="http://schemas.microsoft.com/office/drawing/2014/main" id="{16E941B0-2B77-7DFF-E29B-212B9E557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96">
              <a:extLst>
                <a:ext uri="{FF2B5EF4-FFF2-40B4-BE49-F238E27FC236}">
                  <a16:creationId xmlns:a16="http://schemas.microsoft.com/office/drawing/2014/main" id="{0AADD84C-F833-7CAB-7352-C5E05A95F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7">
              <a:extLst>
                <a:ext uri="{FF2B5EF4-FFF2-40B4-BE49-F238E27FC236}">
                  <a16:creationId xmlns:a16="http://schemas.microsoft.com/office/drawing/2014/main" id="{C328035C-7602-6A2F-392F-1EA0F5F44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98">
              <a:extLst>
                <a:ext uri="{FF2B5EF4-FFF2-40B4-BE49-F238E27FC236}">
                  <a16:creationId xmlns:a16="http://schemas.microsoft.com/office/drawing/2014/main" id="{24AAC1FF-53EC-A0E9-C7B8-282B2152D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99">
              <a:extLst>
                <a:ext uri="{FF2B5EF4-FFF2-40B4-BE49-F238E27FC236}">
                  <a16:creationId xmlns:a16="http://schemas.microsoft.com/office/drawing/2014/main" id="{701F5C57-DD2F-50CE-E3E0-8C75E4235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34D38F5F-009B-EAA8-4684-996D1720BFC9}"/>
              </a:ext>
            </a:extLst>
          </p:cNvPr>
          <p:cNvSpPr/>
          <p:nvPr/>
        </p:nvSpPr>
        <p:spPr>
          <a:xfrm>
            <a:off x="11787732" y="6500263"/>
            <a:ext cx="314218" cy="295981"/>
          </a:xfrm>
          <a:prstGeom prst="homePlate">
            <a:avLst>
              <a:gd name="adj" fmla="val 34352"/>
            </a:avLst>
          </a:prstGeom>
          <a:solidFill>
            <a:srgbClr val="B8A4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space réservé du numéro de diapositive 2">
            <a:extLst>
              <a:ext uri="{FF2B5EF4-FFF2-40B4-BE49-F238E27FC236}">
                <a16:creationId xmlns:a16="http://schemas.microsoft.com/office/drawing/2014/main" id="{8CF09DCD-29D7-4A9B-C326-9F0916D9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8905" y="6500264"/>
            <a:ext cx="314218" cy="231371"/>
          </a:xfrm>
        </p:spPr>
        <p:txBody>
          <a:bodyPr/>
          <a:lstStyle/>
          <a:p>
            <a:r>
              <a:rPr lang="en-US" sz="1800" dirty="0">
                <a:solidFill>
                  <a:srgbClr val="303446"/>
                </a:solidFill>
                <a:latin typeface="Balmy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4105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</TotalTime>
  <Words>200</Words>
  <Application>Microsoft Office PowerPoint</Application>
  <PresentationFormat>Grand écran</PresentationFormat>
  <Paragraphs>58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Balmy</vt:lpstr>
      <vt:lpstr>Calibri</vt:lpstr>
      <vt:lpstr>Nyala</vt:lpstr>
      <vt:lpstr>Office Theme</vt:lpstr>
      <vt:lpstr>Obsidian </vt:lpstr>
      <vt:lpstr>Agenda </vt:lpstr>
      <vt:lpstr>Présentation PowerPoint</vt:lpstr>
      <vt:lpstr>What is obsidian the software…</vt:lpstr>
      <vt:lpstr>Why should you use it </vt:lpstr>
      <vt:lpstr>Installing </vt:lpstr>
      <vt:lpstr>Sync options  because losing your data is null </vt:lpstr>
      <vt:lpstr>Making it prettier </vt:lpstr>
      <vt:lpstr>Power up</vt:lpstr>
      <vt:lpstr>Thank you for listening </vt:lpstr>
      <vt:lpstr>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Kriszgruber</dc:creator>
  <cp:lastModifiedBy>Laura Kriszgruber</cp:lastModifiedBy>
  <cp:revision>2</cp:revision>
  <dcterms:created xsi:type="dcterms:W3CDTF">2024-09-08T10:16:19Z</dcterms:created>
  <dcterms:modified xsi:type="dcterms:W3CDTF">2024-09-09T12:00:49Z</dcterms:modified>
</cp:coreProperties>
</file>